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9" r:id="rId1"/>
  </p:sldMasterIdLst>
  <p:sldIdLst>
    <p:sldId id="256" r:id="rId2"/>
    <p:sldId id="257" r:id="rId3"/>
    <p:sldId id="261" r:id="rId4"/>
    <p:sldId id="260" r:id="rId5"/>
    <p:sldId id="264" r:id="rId6"/>
    <p:sldId id="265" r:id="rId7"/>
    <p:sldId id="266" r:id="rId8"/>
    <p:sldId id="267" r:id="rId9"/>
    <p:sldId id="263" r:id="rId10"/>
    <p:sldId id="259" r:id="rId11"/>
    <p:sldId id="258" r:id="rId12"/>
    <p:sldId id="262" r:id="rId13"/>
    <p:sldId id="268" r:id="rId1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0" d="100"/>
          <a:sy n="70" d="100"/>
        </p:scale>
        <p:origin x="508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D8EF19-17D8-4EF1-A749-AAC708D0F1E0}" type="datetimeFigureOut">
              <a:rPr lang="en-PH" smtClean="0"/>
              <a:t>08/11/2022</a:t>
            </a:fld>
            <a:endParaRPr lang="en-P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P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6A016E-8B2F-486D-B69D-2550734A22AD}" type="slidenum">
              <a:rPr lang="en-PH" smtClean="0"/>
              <a:t>‹#›</a:t>
            </a:fld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24278346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D8EF19-17D8-4EF1-A749-AAC708D0F1E0}" type="datetimeFigureOut">
              <a:rPr lang="en-PH" smtClean="0"/>
              <a:t>08/11/2022</a:t>
            </a:fld>
            <a:endParaRPr lang="en-P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P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6A016E-8B2F-486D-B69D-2550734A22AD}" type="slidenum">
              <a:rPr lang="en-PH" smtClean="0"/>
              <a:t>‹#›</a:t>
            </a:fld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23854586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D8EF19-17D8-4EF1-A749-AAC708D0F1E0}" type="datetimeFigureOut">
              <a:rPr lang="en-PH" smtClean="0"/>
              <a:t>08/11/2022</a:t>
            </a:fld>
            <a:endParaRPr lang="en-P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P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6A016E-8B2F-486D-B69D-2550734A22AD}" type="slidenum">
              <a:rPr lang="en-PH" smtClean="0"/>
              <a:t>‹#›</a:t>
            </a:fld>
            <a:endParaRPr lang="en-PH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90990938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D8EF19-17D8-4EF1-A749-AAC708D0F1E0}" type="datetimeFigureOut">
              <a:rPr lang="en-PH" smtClean="0"/>
              <a:t>08/11/2022</a:t>
            </a:fld>
            <a:endParaRPr lang="en-P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P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6A016E-8B2F-486D-B69D-2550734A22AD}" type="slidenum">
              <a:rPr lang="en-PH" smtClean="0"/>
              <a:t>‹#›</a:t>
            </a:fld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250956084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D8EF19-17D8-4EF1-A749-AAC708D0F1E0}" type="datetimeFigureOut">
              <a:rPr lang="en-PH" smtClean="0"/>
              <a:t>08/11/2022</a:t>
            </a:fld>
            <a:endParaRPr lang="en-P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P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6A016E-8B2F-486D-B69D-2550734A22AD}" type="slidenum">
              <a:rPr lang="en-PH" smtClean="0"/>
              <a:t>‹#›</a:t>
            </a:fld>
            <a:endParaRPr lang="en-PH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32721597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D8EF19-17D8-4EF1-A749-AAC708D0F1E0}" type="datetimeFigureOut">
              <a:rPr lang="en-PH" smtClean="0"/>
              <a:t>08/11/2022</a:t>
            </a:fld>
            <a:endParaRPr lang="en-P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P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6A016E-8B2F-486D-B69D-2550734A22AD}" type="slidenum">
              <a:rPr lang="en-PH" smtClean="0"/>
              <a:t>‹#›</a:t>
            </a:fld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311873896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D8EF19-17D8-4EF1-A749-AAC708D0F1E0}" type="datetimeFigureOut">
              <a:rPr lang="en-PH" smtClean="0"/>
              <a:t>08/11/2022</a:t>
            </a:fld>
            <a:endParaRPr lang="en-P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P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6A016E-8B2F-486D-B69D-2550734A22AD}" type="slidenum">
              <a:rPr lang="en-PH" smtClean="0"/>
              <a:t>‹#›</a:t>
            </a:fld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139005609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D8EF19-17D8-4EF1-A749-AAC708D0F1E0}" type="datetimeFigureOut">
              <a:rPr lang="en-PH" smtClean="0"/>
              <a:t>08/11/2022</a:t>
            </a:fld>
            <a:endParaRPr lang="en-P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P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6A016E-8B2F-486D-B69D-2550734A22AD}" type="slidenum">
              <a:rPr lang="en-PH" smtClean="0"/>
              <a:t>‹#›</a:t>
            </a:fld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10796178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D8EF19-17D8-4EF1-A749-AAC708D0F1E0}" type="datetimeFigureOut">
              <a:rPr lang="en-PH" smtClean="0"/>
              <a:t>08/11/2022</a:t>
            </a:fld>
            <a:endParaRPr lang="en-P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P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6A016E-8B2F-486D-B69D-2550734A22AD}" type="slidenum">
              <a:rPr lang="en-PH" smtClean="0"/>
              <a:t>‹#›</a:t>
            </a:fld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35469987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D8EF19-17D8-4EF1-A749-AAC708D0F1E0}" type="datetimeFigureOut">
              <a:rPr lang="en-PH" smtClean="0"/>
              <a:t>08/11/2022</a:t>
            </a:fld>
            <a:endParaRPr lang="en-P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P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6A016E-8B2F-486D-B69D-2550734A22AD}" type="slidenum">
              <a:rPr lang="en-PH" smtClean="0"/>
              <a:t>‹#›</a:t>
            </a:fld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41166849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D8EF19-17D8-4EF1-A749-AAC708D0F1E0}" type="datetimeFigureOut">
              <a:rPr lang="en-PH" smtClean="0"/>
              <a:t>08/11/2022</a:t>
            </a:fld>
            <a:endParaRPr lang="en-PH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PH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6A016E-8B2F-486D-B69D-2550734A22AD}" type="slidenum">
              <a:rPr lang="en-PH" smtClean="0"/>
              <a:t>‹#›</a:t>
            </a:fld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7440620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D8EF19-17D8-4EF1-A749-AAC708D0F1E0}" type="datetimeFigureOut">
              <a:rPr lang="en-PH" smtClean="0"/>
              <a:t>08/11/2022</a:t>
            </a:fld>
            <a:endParaRPr lang="en-PH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PH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6A016E-8B2F-486D-B69D-2550734A22AD}" type="slidenum">
              <a:rPr lang="en-PH" smtClean="0"/>
              <a:t>‹#›</a:t>
            </a:fld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19272799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D8EF19-17D8-4EF1-A749-AAC708D0F1E0}" type="datetimeFigureOut">
              <a:rPr lang="en-PH" smtClean="0"/>
              <a:t>08/11/2022</a:t>
            </a:fld>
            <a:endParaRPr lang="en-PH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PH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6A016E-8B2F-486D-B69D-2550734A22AD}" type="slidenum">
              <a:rPr lang="en-PH" smtClean="0"/>
              <a:t>‹#›</a:t>
            </a:fld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14208828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D8EF19-17D8-4EF1-A749-AAC708D0F1E0}" type="datetimeFigureOut">
              <a:rPr lang="en-PH" smtClean="0"/>
              <a:t>08/11/2022</a:t>
            </a:fld>
            <a:endParaRPr lang="en-PH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PH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6A016E-8B2F-486D-B69D-2550734A22AD}" type="slidenum">
              <a:rPr lang="en-PH" smtClean="0"/>
              <a:t>‹#›</a:t>
            </a:fld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4007143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D8EF19-17D8-4EF1-A749-AAC708D0F1E0}" type="datetimeFigureOut">
              <a:rPr lang="en-PH" smtClean="0"/>
              <a:t>08/11/2022</a:t>
            </a:fld>
            <a:endParaRPr lang="en-PH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PH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6A016E-8B2F-486D-B69D-2550734A22AD}" type="slidenum">
              <a:rPr lang="en-PH" smtClean="0"/>
              <a:t>‹#›</a:t>
            </a:fld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5792369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D8EF19-17D8-4EF1-A749-AAC708D0F1E0}" type="datetimeFigureOut">
              <a:rPr lang="en-PH" smtClean="0"/>
              <a:t>08/11/2022</a:t>
            </a:fld>
            <a:endParaRPr lang="en-PH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PH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6A016E-8B2F-486D-B69D-2550734A22AD}" type="slidenum">
              <a:rPr lang="en-PH" smtClean="0"/>
              <a:t>‹#›</a:t>
            </a:fld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42853949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4D8EF19-17D8-4EF1-A749-AAC708D0F1E0}" type="datetimeFigureOut">
              <a:rPr lang="en-PH" smtClean="0"/>
              <a:t>08/11/2022</a:t>
            </a:fld>
            <a:endParaRPr lang="en-P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P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6C6A016E-8B2F-486D-B69D-2550734A22AD}" type="slidenum">
              <a:rPr lang="en-PH" smtClean="0"/>
              <a:t>‹#›</a:t>
            </a:fld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32744353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0" r:id="rId1"/>
    <p:sldLayoutId id="2147483691" r:id="rId2"/>
    <p:sldLayoutId id="2147483692" r:id="rId3"/>
    <p:sldLayoutId id="2147483693" r:id="rId4"/>
    <p:sldLayoutId id="2147483694" r:id="rId5"/>
    <p:sldLayoutId id="2147483695" r:id="rId6"/>
    <p:sldLayoutId id="2147483696" r:id="rId7"/>
    <p:sldLayoutId id="2147483697" r:id="rId8"/>
    <p:sldLayoutId id="2147483698" r:id="rId9"/>
    <p:sldLayoutId id="2147483699" r:id="rId10"/>
    <p:sldLayoutId id="2147483700" r:id="rId11"/>
    <p:sldLayoutId id="2147483701" r:id="rId12"/>
    <p:sldLayoutId id="2147483702" r:id="rId13"/>
    <p:sldLayoutId id="2147483703" r:id="rId14"/>
    <p:sldLayoutId id="2147483704" r:id="rId15"/>
    <p:sldLayoutId id="2147483705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foreignpolicy.com/" TargetMode="External"/><Relationship Id="rId2" Type="http://schemas.openxmlformats.org/officeDocument/2006/relationships/hyperlink" Target="https://www.thenewhumanitarian.org/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newnaratif.com/" TargetMode="External"/><Relationship Id="rId5" Type="http://schemas.openxmlformats.org/officeDocument/2006/relationships/hyperlink" Target="https://www.lowyinstitute.org/the-interpreter" TargetMode="External"/><Relationship Id="rId4" Type="http://schemas.openxmlformats.org/officeDocument/2006/relationships/hyperlink" Target="https://thediplomat.com/" TargetMode="Externa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newmandala.org/" TargetMode="External"/><Relationship Id="rId2" Type="http://schemas.openxmlformats.org/officeDocument/2006/relationships/hyperlink" Target="https://forsea.co/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www.culturalsurvival.org/" TargetMode="External"/><Relationship Id="rId4" Type="http://schemas.openxmlformats.org/officeDocument/2006/relationships/hyperlink" Target="https://globalvoices.org/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PH" dirty="0" smtClean="0"/>
              <a:t>Pitch Perfect: Turning advocacy into story</a:t>
            </a:r>
            <a:endParaRPr lang="en-PH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PH" dirty="0"/>
          </a:p>
        </p:txBody>
      </p:sp>
    </p:spTree>
    <p:extLst>
      <p:ext uri="{BB962C8B-B14F-4D97-AF65-F5344CB8AC3E}">
        <p14:creationId xmlns:p14="http://schemas.microsoft.com/office/powerpoint/2010/main" val="224713467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PH" dirty="0" smtClean="0"/>
              <a:t>Get to know the publication (and their reporters)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PH" dirty="0" smtClean="0"/>
              <a:t>Keep an eye on the news and work your advocacy into the news stream. </a:t>
            </a:r>
          </a:p>
          <a:p>
            <a:r>
              <a:rPr lang="en-PH" dirty="0" smtClean="0"/>
              <a:t>Tailor your pitches to the character of each publication. See where your advocacy or pitch fits. </a:t>
            </a:r>
          </a:p>
          <a:p>
            <a:r>
              <a:rPr lang="en-PH" dirty="0" smtClean="0"/>
              <a:t> Consider specific audiences, their professions, geographic locations, backgrounds etc. </a:t>
            </a:r>
          </a:p>
          <a:p>
            <a:r>
              <a:rPr lang="en-PH" dirty="0" smtClean="0"/>
              <a:t>Pitch the same information, with a different angle to different publications. </a:t>
            </a:r>
          </a:p>
          <a:p>
            <a:r>
              <a:rPr lang="en-PH" dirty="0" smtClean="0"/>
              <a:t>Get in touch with the editors, reporters, their beats/fields and convince them that your advocacy warrants a story.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8591072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PH" dirty="0" smtClean="0"/>
              <a:t>Some publications to consider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PH" dirty="0" smtClean="0"/>
              <a:t>The New Humanitarian (formerly IRIN, created by the UN </a:t>
            </a:r>
            <a:r>
              <a:rPr lang="en-US" dirty="0"/>
              <a:t>Office for the Coordination of Humanitarian </a:t>
            </a:r>
            <a:r>
              <a:rPr lang="en-US" dirty="0" smtClean="0"/>
              <a:t>Affairs)</a:t>
            </a:r>
            <a:r>
              <a:rPr lang="en-PH" dirty="0" smtClean="0"/>
              <a:t> </a:t>
            </a:r>
            <a:r>
              <a:rPr lang="en-PH" dirty="0"/>
              <a:t>- </a:t>
            </a:r>
            <a:r>
              <a:rPr lang="en-PH" dirty="0">
                <a:hlinkClick r:id="rId2"/>
              </a:rPr>
              <a:t>https://www.thenewhumanitarian.org</a:t>
            </a:r>
            <a:r>
              <a:rPr lang="en-PH" dirty="0" smtClean="0">
                <a:hlinkClick r:id="rId2"/>
              </a:rPr>
              <a:t>/</a:t>
            </a:r>
            <a:endParaRPr lang="en-PH" dirty="0" smtClean="0"/>
          </a:p>
          <a:p>
            <a:r>
              <a:rPr lang="en-PH" dirty="0" smtClean="0"/>
              <a:t>Foreign </a:t>
            </a:r>
            <a:r>
              <a:rPr lang="en-PH" dirty="0"/>
              <a:t>Policy  - </a:t>
            </a:r>
            <a:r>
              <a:rPr lang="en-PH" dirty="0">
                <a:hlinkClick r:id="rId3"/>
              </a:rPr>
              <a:t>https://foreignpolicy.com</a:t>
            </a:r>
            <a:r>
              <a:rPr lang="en-PH" dirty="0" smtClean="0">
                <a:hlinkClick r:id="rId3"/>
              </a:rPr>
              <a:t>/</a:t>
            </a:r>
            <a:endParaRPr lang="en-PH" dirty="0" smtClean="0"/>
          </a:p>
          <a:p>
            <a:r>
              <a:rPr lang="en-PH" dirty="0"/>
              <a:t>The Diplomat - </a:t>
            </a:r>
            <a:r>
              <a:rPr lang="en-PH" dirty="0">
                <a:hlinkClick r:id="rId4"/>
              </a:rPr>
              <a:t>https://thediplomat.com</a:t>
            </a:r>
            <a:r>
              <a:rPr lang="en-PH" dirty="0" smtClean="0">
                <a:hlinkClick r:id="rId4"/>
              </a:rPr>
              <a:t>/</a:t>
            </a:r>
            <a:endParaRPr lang="en-PH" dirty="0" smtClean="0"/>
          </a:p>
          <a:p>
            <a:r>
              <a:rPr lang="en-PH" dirty="0" smtClean="0"/>
              <a:t>Lowy Institute, The </a:t>
            </a:r>
            <a:r>
              <a:rPr lang="en-PH" dirty="0"/>
              <a:t>Interpreter - </a:t>
            </a:r>
            <a:r>
              <a:rPr lang="en-PH" dirty="0">
                <a:hlinkClick r:id="rId5"/>
              </a:rPr>
              <a:t>https://</a:t>
            </a:r>
            <a:r>
              <a:rPr lang="en-PH" dirty="0" smtClean="0">
                <a:hlinkClick r:id="rId5"/>
              </a:rPr>
              <a:t>www.lowyinstitute.org/the-interpreter</a:t>
            </a:r>
            <a:endParaRPr lang="en-PH" dirty="0" smtClean="0"/>
          </a:p>
          <a:p>
            <a:r>
              <a:rPr lang="en-PH" dirty="0" smtClean="0"/>
              <a:t>New </a:t>
            </a:r>
            <a:r>
              <a:rPr lang="en-PH" dirty="0" err="1" smtClean="0"/>
              <a:t>Naratif</a:t>
            </a:r>
            <a:r>
              <a:rPr lang="en-PH" dirty="0"/>
              <a:t> - </a:t>
            </a:r>
            <a:r>
              <a:rPr lang="en-PH" dirty="0">
                <a:hlinkClick r:id="rId6"/>
              </a:rPr>
              <a:t>https://</a:t>
            </a:r>
            <a:r>
              <a:rPr lang="en-PH" dirty="0" smtClean="0">
                <a:hlinkClick r:id="rId6"/>
              </a:rPr>
              <a:t>newnaratif.com/</a:t>
            </a:r>
            <a:endParaRPr lang="en-PH" dirty="0" smtClean="0"/>
          </a:p>
          <a:p>
            <a:endParaRPr lang="en-PH" dirty="0" smtClean="0"/>
          </a:p>
          <a:p>
            <a:r>
              <a:rPr lang="en-PH" dirty="0" smtClean="0"/>
              <a:t>Pro tip: Subscribe to </a:t>
            </a:r>
            <a:r>
              <a:rPr lang="en-PH" dirty="0" err="1" smtClean="0"/>
              <a:t>Telum</a:t>
            </a:r>
            <a:r>
              <a:rPr lang="en-PH" dirty="0" smtClean="0"/>
              <a:t> media.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541437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PH" dirty="0" smtClean="0"/>
              <a:t>Distil </a:t>
            </a:r>
            <a:r>
              <a:rPr lang="en-PH" dirty="0" smtClean="0"/>
              <a:t>your advocacies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PH" dirty="0" smtClean="0"/>
              <a:t>Stick to the issue</a:t>
            </a:r>
          </a:p>
          <a:p>
            <a:r>
              <a:rPr lang="en-PH" dirty="0" smtClean="0"/>
              <a:t>Write with the press and the public as your audience, not your peers.</a:t>
            </a:r>
          </a:p>
          <a:p>
            <a:r>
              <a:rPr lang="en-PH" dirty="0" smtClean="0"/>
              <a:t>Avoid jargons</a:t>
            </a:r>
          </a:p>
          <a:p>
            <a:r>
              <a:rPr lang="en-PH" dirty="0" smtClean="0"/>
              <a:t>Don’t say everything all at once. Build your narrative over time. 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117144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1328090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PH" dirty="0" smtClean="0"/>
              <a:t>Form your pitch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4" y="1665839"/>
            <a:ext cx="8596668" cy="4375524"/>
          </a:xfrm>
        </p:spPr>
        <p:txBody>
          <a:bodyPr>
            <a:normAutofit/>
          </a:bodyPr>
          <a:lstStyle/>
          <a:p>
            <a:r>
              <a:rPr lang="en-PH" sz="2200" dirty="0" smtClean="0"/>
              <a:t>A pitch is your organization’s advocacy written like an idea for a news story and sent to media outlets. </a:t>
            </a:r>
          </a:p>
          <a:p>
            <a:r>
              <a:rPr lang="en-PH" sz="2200" dirty="0" smtClean="0"/>
              <a:t>Many times, through </a:t>
            </a:r>
            <a:r>
              <a:rPr lang="en-PH" sz="2200" dirty="0"/>
              <a:t>p</a:t>
            </a:r>
            <a:r>
              <a:rPr lang="en-PH" sz="2200" dirty="0" smtClean="0"/>
              <a:t>ress </a:t>
            </a:r>
            <a:r>
              <a:rPr lang="en-PH" sz="2200" dirty="0" smtClean="0"/>
              <a:t>statements/releases, </a:t>
            </a:r>
            <a:r>
              <a:rPr lang="en-PH" sz="2200" dirty="0" smtClean="0"/>
              <a:t>we are pitching </a:t>
            </a:r>
            <a:r>
              <a:rPr lang="en-PH" sz="2200" dirty="0" smtClean="0"/>
              <a:t>the sample articles, to mass media. </a:t>
            </a:r>
            <a:endParaRPr lang="en-PH" sz="2200" dirty="0"/>
          </a:p>
          <a:p>
            <a:r>
              <a:rPr lang="en-PH" sz="2200" dirty="0" smtClean="0"/>
              <a:t>A good press release will get published with little to no intervention.  </a:t>
            </a:r>
          </a:p>
          <a:p>
            <a:r>
              <a:rPr lang="en-PH" sz="2200" dirty="0" smtClean="0"/>
              <a:t>Your pitch is usually about one issue only. </a:t>
            </a:r>
          </a:p>
          <a:p>
            <a:endParaRPr lang="en-PH" dirty="0" smtClean="0"/>
          </a:p>
          <a:p>
            <a:pPr marL="0" indent="0">
              <a:buNone/>
            </a:pPr>
            <a:r>
              <a:rPr lang="en-PH" dirty="0" smtClean="0"/>
              <a:t>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326225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2" name="Content Placeholder 11"/>
          <p:cNvPicPr>
            <a:picLocks noGrp="1" noChangeAspect="1"/>
          </p:cNvPicPr>
          <p:nvPr>
            <p:ph sz="quarter" idx="4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8073" y="2737245"/>
            <a:ext cx="4186237" cy="2657756"/>
          </a:xfrm>
        </p:spPr>
      </p:pic>
      <p:pic>
        <p:nvPicPr>
          <p:cNvPr id="11" name="Content Placeholder 10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339" y="3220238"/>
            <a:ext cx="4590537" cy="1865014"/>
          </a:xfrm>
        </p:spPr>
      </p:pic>
    </p:spTree>
    <p:extLst>
      <p:ext uri="{BB962C8B-B14F-4D97-AF65-F5344CB8AC3E}">
        <p14:creationId xmlns:p14="http://schemas.microsoft.com/office/powerpoint/2010/main" val="32317673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PH" dirty="0" smtClean="0"/>
              <a:t>Form your pitch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PH" sz="2200" dirty="0"/>
              <a:t>Work your angle. Determine what kind of story your are “selling.” Is this a news piece, a reaction, a human interest feature, or maybe an expose? </a:t>
            </a:r>
          </a:p>
          <a:p>
            <a:r>
              <a:rPr lang="en-PH" sz="2200" dirty="0"/>
              <a:t>Keep it newsworthy. Ask yourself, why is this important and who would want to read this?</a:t>
            </a:r>
          </a:p>
          <a:p>
            <a:r>
              <a:rPr lang="en-PH" sz="2200" dirty="0"/>
              <a:t>Less is more. For most press statements, try to keep it at just about 400 words</a:t>
            </a:r>
            <a:r>
              <a:rPr lang="en-PH" sz="2200" dirty="0" smtClean="0"/>
              <a:t>.</a:t>
            </a:r>
          </a:p>
          <a:p>
            <a:r>
              <a:rPr lang="en-PH" sz="2200" dirty="0" smtClean="0"/>
              <a:t>Pitches and press releases can establish your organization as an authority on certain issues. </a:t>
            </a:r>
            <a:endParaRPr lang="en-US" sz="2200" dirty="0"/>
          </a:p>
        </p:txBody>
      </p:sp>
    </p:spTree>
    <p:extLst>
      <p:ext uri="{BB962C8B-B14F-4D97-AF65-F5344CB8AC3E}">
        <p14:creationId xmlns:p14="http://schemas.microsoft.com/office/powerpoint/2010/main" val="287098885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89871" y="1183397"/>
            <a:ext cx="6421210" cy="4415293"/>
          </a:xfrm>
        </p:spPr>
      </p:pic>
      <p:sp>
        <p:nvSpPr>
          <p:cNvPr id="8" name="TextBox 7"/>
          <p:cNvSpPr txBox="1"/>
          <p:nvPr/>
        </p:nvSpPr>
        <p:spPr>
          <a:xfrm>
            <a:off x="4264182" y="5703685"/>
            <a:ext cx="43999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PH" dirty="0" smtClean="0"/>
              <a:t>News/reaction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7193657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27975" y="1535434"/>
            <a:ext cx="6845237" cy="3393015"/>
          </a:xfrm>
        </p:spPr>
      </p:pic>
      <p:sp>
        <p:nvSpPr>
          <p:cNvPr id="6" name="TextBox 5"/>
          <p:cNvSpPr txBox="1"/>
          <p:nvPr/>
        </p:nvSpPr>
        <p:spPr>
          <a:xfrm>
            <a:off x="4753069" y="5196690"/>
            <a:ext cx="22543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PH" dirty="0" smtClean="0"/>
              <a:t>Case Study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0850458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2578" y="1753182"/>
            <a:ext cx="8281424" cy="3881437"/>
          </a:xfrm>
        </p:spPr>
      </p:pic>
      <p:sp>
        <p:nvSpPr>
          <p:cNvPr id="5" name="TextBox 4"/>
          <p:cNvSpPr txBox="1"/>
          <p:nvPr/>
        </p:nvSpPr>
        <p:spPr>
          <a:xfrm>
            <a:off x="4363770" y="5821379"/>
            <a:ext cx="334072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PH" dirty="0" smtClean="0"/>
              <a:t>Human interest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9938952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1337" y="1930400"/>
            <a:ext cx="7417181" cy="3098959"/>
          </a:xfrm>
        </p:spPr>
      </p:pic>
      <p:sp>
        <p:nvSpPr>
          <p:cNvPr id="5" name="TextBox 4"/>
          <p:cNvSpPr txBox="1"/>
          <p:nvPr/>
        </p:nvSpPr>
        <p:spPr>
          <a:xfrm>
            <a:off x="4209862" y="5269117"/>
            <a:ext cx="30148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PH" dirty="0" smtClean="0"/>
              <a:t>Feature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763393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PH" dirty="0" smtClean="0"/>
              <a:t>Pro-tip!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PH" b="1" dirty="0" smtClean="0"/>
              <a:t>How often should we release press releases? </a:t>
            </a:r>
            <a:r>
              <a:rPr lang="en-PH" dirty="0" smtClean="0"/>
              <a:t>Whenever our advocacy demands public attention and whenever something related to it is already in the news.</a:t>
            </a:r>
          </a:p>
          <a:p>
            <a:r>
              <a:rPr lang="en-PH" b="1" dirty="0" smtClean="0"/>
              <a:t>To whom do we send the press releases to? </a:t>
            </a:r>
            <a:r>
              <a:rPr lang="en-PH" dirty="0" smtClean="0"/>
              <a:t>To</a:t>
            </a:r>
            <a:r>
              <a:rPr lang="en-PH" b="1" dirty="0" smtClean="0"/>
              <a:t> </a:t>
            </a:r>
            <a:r>
              <a:rPr lang="en-PH" dirty="0" smtClean="0"/>
              <a:t>as many as you can. If the story is relevant, then the “more entries you send, the more chances of winning.”</a:t>
            </a:r>
          </a:p>
          <a:p>
            <a:r>
              <a:rPr lang="en-PH" b="1" dirty="0" smtClean="0"/>
              <a:t>Get yourself published! </a:t>
            </a:r>
            <a:r>
              <a:rPr lang="en-PH" dirty="0" smtClean="0"/>
              <a:t>There are many websites with significant readerships that welcome well-written and grounded opinion pieces. </a:t>
            </a:r>
            <a:endParaRPr lang="en-PH" dirty="0"/>
          </a:p>
          <a:p>
            <a:r>
              <a:rPr lang="en-PH" b="1" dirty="0" smtClean="0"/>
              <a:t>Check it </a:t>
            </a:r>
            <a:r>
              <a:rPr lang="en-PH" b="1" dirty="0"/>
              <a:t>out: </a:t>
            </a:r>
            <a:r>
              <a:rPr lang="en-PH" b="1" dirty="0" smtClean="0">
                <a:hlinkClick r:id="rId2"/>
              </a:rPr>
              <a:t>https</a:t>
            </a:r>
            <a:r>
              <a:rPr lang="en-PH" b="1" dirty="0">
                <a:hlinkClick r:id="rId2"/>
              </a:rPr>
              <a:t>://forsea.co</a:t>
            </a:r>
            <a:r>
              <a:rPr lang="en-PH" b="1" dirty="0" smtClean="0">
                <a:hlinkClick r:id="rId2"/>
              </a:rPr>
              <a:t>/</a:t>
            </a:r>
            <a:r>
              <a:rPr lang="en-PH" b="1" dirty="0"/>
              <a:t>, </a:t>
            </a:r>
            <a:r>
              <a:rPr lang="en-PH" b="1" dirty="0">
                <a:hlinkClick r:id="rId3"/>
              </a:rPr>
              <a:t>https://www.newmandala.org</a:t>
            </a:r>
            <a:r>
              <a:rPr lang="en-PH" b="1" dirty="0" smtClean="0">
                <a:hlinkClick r:id="rId3"/>
              </a:rPr>
              <a:t>/</a:t>
            </a:r>
            <a:r>
              <a:rPr lang="en-PH" b="1" dirty="0"/>
              <a:t>, </a:t>
            </a:r>
            <a:r>
              <a:rPr lang="en-PH" b="1" dirty="0">
                <a:hlinkClick r:id="rId4"/>
              </a:rPr>
              <a:t>https://globalvoices.org</a:t>
            </a:r>
            <a:r>
              <a:rPr lang="en-PH" b="1" dirty="0" smtClean="0">
                <a:hlinkClick r:id="rId4"/>
              </a:rPr>
              <a:t>/</a:t>
            </a:r>
            <a:r>
              <a:rPr lang="en-PH" b="1" dirty="0" smtClean="0"/>
              <a:t>, </a:t>
            </a:r>
            <a:r>
              <a:rPr lang="en-PH" b="1" dirty="0">
                <a:hlinkClick r:id="rId5"/>
              </a:rPr>
              <a:t>https://www.culturalsurvival.org</a:t>
            </a:r>
            <a:r>
              <a:rPr lang="en-PH" b="1" dirty="0" smtClean="0">
                <a:hlinkClick r:id="rId5"/>
              </a:rPr>
              <a:t>/</a:t>
            </a:r>
            <a:r>
              <a:rPr lang="en-PH" b="1" dirty="0" smtClean="0"/>
              <a:t>, and </a:t>
            </a:r>
            <a:r>
              <a:rPr lang="en-PH" b="1" dirty="0" smtClean="0"/>
              <a:t>many more!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7483859"/>
      </p:ext>
    </p:extLst>
  </p:cSld>
  <p:clrMapOvr>
    <a:masterClrMapping/>
  </p:clrMapOvr>
</p:sld>
</file>

<file path=ppt/theme/theme1.xml><?xml version="1.0" encoding="utf-8"?>
<a:theme xmlns:a="http://schemas.openxmlformats.org/drawingml/2006/main" name="Facet">
  <a:themeElements>
    <a:clrScheme name="Red Violet">
      <a:dk1>
        <a:sysClr val="windowText" lastClr="000000"/>
      </a:dk1>
      <a:lt1>
        <a:sysClr val="window" lastClr="FFFFFF"/>
      </a:lt1>
      <a:dk2>
        <a:srgbClr val="454551"/>
      </a:dk2>
      <a:lt2>
        <a:srgbClr val="D8D9DC"/>
      </a:lt2>
      <a:accent1>
        <a:srgbClr val="E32D91"/>
      </a:accent1>
      <a:accent2>
        <a:srgbClr val="C830CC"/>
      </a:accent2>
      <a:accent3>
        <a:srgbClr val="4EA6DC"/>
      </a:accent3>
      <a:accent4>
        <a:srgbClr val="4775E7"/>
      </a:accent4>
      <a:accent5>
        <a:srgbClr val="8971E1"/>
      </a:accent5>
      <a:accent6>
        <a:srgbClr val="D54773"/>
      </a:accent6>
      <a:hlink>
        <a:srgbClr val="6B9F25"/>
      </a:hlink>
      <a:folHlink>
        <a:srgbClr val="8C8C8C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753</TotalTime>
  <Words>468</Words>
  <Application>Microsoft Office PowerPoint</Application>
  <PresentationFormat>Widescreen</PresentationFormat>
  <Paragraphs>41</Paragraphs>
  <Slides>13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7" baseType="lpstr">
      <vt:lpstr>Arial</vt:lpstr>
      <vt:lpstr>Trebuchet MS</vt:lpstr>
      <vt:lpstr>Wingdings 3</vt:lpstr>
      <vt:lpstr>Facet</vt:lpstr>
      <vt:lpstr>Pitch Perfect: Turning advocacy into story</vt:lpstr>
      <vt:lpstr>Form your pitch</vt:lpstr>
      <vt:lpstr>PowerPoint Presentation</vt:lpstr>
      <vt:lpstr>Form your pitch</vt:lpstr>
      <vt:lpstr>PowerPoint Presentation</vt:lpstr>
      <vt:lpstr>PowerPoint Presentation</vt:lpstr>
      <vt:lpstr>PowerPoint Presentation</vt:lpstr>
      <vt:lpstr>PowerPoint Presentation</vt:lpstr>
      <vt:lpstr>Pro-tip!</vt:lpstr>
      <vt:lpstr>Get to know the publication (and their reporters)</vt:lpstr>
      <vt:lpstr>Some publications to consider</vt:lpstr>
      <vt:lpstr>Distil your advocacies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Monster Department</dc:title>
  <dc:creator>ACER</dc:creator>
  <cp:lastModifiedBy>M</cp:lastModifiedBy>
  <cp:revision>44</cp:revision>
  <dcterms:created xsi:type="dcterms:W3CDTF">2018-02-22T08:31:23Z</dcterms:created>
  <dcterms:modified xsi:type="dcterms:W3CDTF">2022-11-08T05:59:57Z</dcterms:modified>
</cp:coreProperties>
</file>