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9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13716000" cx="24377650"/>
  <p:notesSz cx="6858000" cy="9144000"/>
  <p:embeddedFontLst>
    <p:embeddedFont>
      <p:font typeface="Roboto"/>
      <p:regular r:id="rId28"/>
      <p:bold r:id="rId29"/>
      <p:italic r:id="rId30"/>
      <p:boldItalic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Montserrat Light"/>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4470">
          <p15:clr>
            <a:srgbClr val="A4A3A4"/>
          </p15:clr>
        </p15:guide>
        <p15:guide id="2" pos="7678">
          <p15:clr>
            <a:srgbClr val="A4A3A4"/>
          </p15:clr>
        </p15:guide>
        <p15:guide id="3" orient="horz" pos="4320">
          <p15:clr>
            <a:srgbClr val="A4A3A4"/>
          </p15:clr>
        </p15:guide>
        <p15:guide id="4" pos="12526">
          <p15:clr>
            <a:srgbClr val="A4A3A4"/>
          </p15:clr>
        </p15:guide>
        <p15:guide id="5" orient="horz" pos="6984">
          <p15:clr>
            <a:srgbClr val="A4A3A4"/>
          </p15:clr>
        </p15:guide>
      </p15:sldGuideLst>
    </p:ext>
    <p:ext uri="http://customooxmlschemas.google.com/">
      <go:slidesCustomData xmlns:go="http://customooxmlschemas.google.com/" r:id="rId44" roundtripDataSignature="AMtx7miUoHmf4d08qewugSLanih+mouj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4470"/>
        <p:guide pos="7678"/>
        <p:guide pos="4320" orient="horz"/>
        <p:guide pos="12526"/>
        <p:guide pos="6984"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customschemas.google.com/relationships/presentationmetadata" Target="metadata"/><Relationship Id="rId43" Type="http://schemas.openxmlformats.org/officeDocument/2006/relationships/font" Target="fonts/MontserratLight-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boldItalic.fntdata"/><Relationship Id="rId30" Type="http://schemas.openxmlformats.org/officeDocument/2006/relationships/font" Target="fonts/Roboto-italic.fntdata"/><Relationship Id="rId33" Type="http://schemas.openxmlformats.org/officeDocument/2006/relationships/font" Target="fonts/Poppins-bold.fntdata"/><Relationship Id="rId32" Type="http://schemas.openxmlformats.org/officeDocument/2006/relationships/font" Target="fonts/Poppins-regular.fntdata"/><Relationship Id="rId35" Type="http://schemas.openxmlformats.org/officeDocument/2006/relationships/font" Target="fonts/Poppins-boldItalic.fntdata"/><Relationship Id="rId34" Type="http://schemas.openxmlformats.org/officeDocument/2006/relationships/font" Target="fonts/Poppins-italic.fntdata"/><Relationship Id="rId37" Type="http://schemas.openxmlformats.org/officeDocument/2006/relationships/font" Target="fonts/Lato-bold.fntdata"/><Relationship Id="rId36" Type="http://schemas.openxmlformats.org/officeDocument/2006/relationships/font" Target="fonts/Lato-regular.fntdata"/><Relationship Id="rId39" Type="http://schemas.openxmlformats.org/officeDocument/2006/relationships/font" Target="fonts/Lato-boldItalic.fntdata"/><Relationship Id="rId38" Type="http://schemas.openxmlformats.org/officeDocument/2006/relationships/font" Target="fonts/Lato-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regular.fntdata"/><Relationship Id="rId27" Type="http://schemas.openxmlformats.org/officeDocument/2006/relationships/slide" Target="slides/slide21.xml"/><Relationship Id="rId29" Type="http://schemas.openxmlformats.org/officeDocument/2006/relationships/font" Target="fonts/Roboto-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Montserrat Light"/>
                <a:ea typeface="Montserrat Light"/>
                <a:cs typeface="Montserrat Light"/>
                <a:sym typeface="Montserrat Light"/>
              </a:defRPr>
            </a:lvl1pPr>
            <a:lvl2pPr lvl="1"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Montserrat Light"/>
                <a:ea typeface="Montserrat Light"/>
                <a:cs typeface="Montserrat Light"/>
                <a:sym typeface="Montserrat Light"/>
              </a:defRPr>
            </a:lvl1pPr>
            <a:lvl2pPr lvl="1"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2400" u="none" cap="none" strike="noStrike">
                <a:solidFill>
                  <a:schemeClr val="dk1"/>
                </a:solidFill>
                <a:latin typeface="Montserrat Light"/>
                <a:ea typeface="Montserrat Light"/>
                <a:cs typeface="Montserrat Light"/>
                <a:sym typeface="Montserrat Light"/>
              </a:defRPr>
            </a:lvl1pPr>
            <a:lvl2pPr indent="-228600" lvl="1" marL="914400" marR="0" rtl="0" algn="l">
              <a:spcBef>
                <a:spcPts val="0"/>
              </a:spcBef>
              <a:spcAft>
                <a:spcPts val="0"/>
              </a:spcAft>
              <a:buSzPts val="1400"/>
              <a:buNone/>
              <a:defRPr b="0" i="0" sz="2400" u="none" cap="none" strike="noStrike">
                <a:solidFill>
                  <a:schemeClr val="dk1"/>
                </a:solidFill>
                <a:latin typeface="Montserrat Light"/>
                <a:ea typeface="Montserrat Light"/>
                <a:cs typeface="Montserrat Light"/>
                <a:sym typeface="Montserrat Light"/>
              </a:defRPr>
            </a:lvl2pPr>
            <a:lvl3pPr indent="-228600" lvl="2" marL="1371600" marR="0" rtl="0" algn="l">
              <a:spcBef>
                <a:spcPts val="0"/>
              </a:spcBef>
              <a:spcAft>
                <a:spcPts val="0"/>
              </a:spcAft>
              <a:buSzPts val="1400"/>
              <a:buNone/>
              <a:defRPr b="0" i="0" sz="2400" u="none" cap="none" strike="noStrike">
                <a:solidFill>
                  <a:schemeClr val="dk1"/>
                </a:solidFill>
                <a:latin typeface="Montserrat Light"/>
                <a:ea typeface="Montserrat Light"/>
                <a:cs typeface="Montserrat Light"/>
                <a:sym typeface="Montserrat Light"/>
              </a:defRPr>
            </a:lvl3pPr>
            <a:lvl4pPr indent="-228600" lvl="3" marL="1828800" marR="0" rtl="0" algn="l">
              <a:spcBef>
                <a:spcPts val="0"/>
              </a:spcBef>
              <a:spcAft>
                <a:spcPts val="0"/>
              </a:spcAft>
              <a:buSzPts val="1400"/>
              <a:buNone/>
              <a:defRPr b="0" i="0" sz="2400" u="none" cap="none" strike="noStrike">
                <a:solidFill>
                  <a:schemeClr val="dk1"/>
                </a:solidFill>
                <a:latin typeface="Montserrat Light"/>
                <a:ea typeface="Montserrat Light"/>
                <a:cs typeface="Montserrat Light"/>
                <a:sym typeface="Montserrat Light"/>
              </a:defRPr>
            </a:lvl4pPr>
            <a:lvl5pPr indent="-228600" lvl="4" marL="2286000" marR="0" rtl="0" algn="l">
              <a:spcBef>
                <a:spcPts val="0"/>
              </a:spcBef>
              <a:spcAft>
                <a:spcPts val="0"/>
              </a:spcAft>
              <a:buSzPts val="1400"/>
              <a:buNone/>
              <a:defRPr b="0" i="0" sz="2400" u="none" cap="none" strike="noStrike">
                <a:solidFill>
                  <a:schemeClr val="dk1"/>
                </a:solidFill>
                <a:latin typeface="Montserrat Light"/>
                <a:ea typeface="Montserrat Light"/>
                <a:cs typeface="Montserrat Light"/>
                <a:sym typeface="Montserrat Light"/>
              </a:defRPr>
            </a:lvl5pPr>
            <a:lvl6pPr indent="-228600" lvl="5" marL="2743200" marR="0" rtl="0" algn="l">
              <a:spcBef>
                <a:spcPts val="0"/>
              </a:spcBef>
              <a:spcAft>
                <a:spcPts val="0"/>
              </a:spcAft>
              <a:buSzPts val="1400"/>
              <a:buNone/>
              <a:defRPr b="0" i="0" sz="24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24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24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24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Montserrat Light"/>
                <a:ea typeface="Montserrat Light"/>
                <a:cs typeface="Montserrat Light"/>
                <a:sym typeface="Montserrat Light"/>
              </a:defRPr>
            </a:lvl1pPr>
            <a:lvl2pPr lvl="1"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Montserrat Light"/>
                <a:ea typeface="Montserrat Light"/>
                <a:cs typeface="Montserrat Light"/>
                <a:sym typeface="Montserrat Light"/>
              </a:rPr>
              <a:t>‹#›</a:t>
            </a:fld>
            <a:endParaRPr b="0" i="0" sz="1200" u="none" cap="none" strike="noStrike">
              <a:solidFill>
                <a:schemeClr val="dk1"/>
              </a:solidFill>
              <a:latin typeface="Montserrat Light"/>
              <a:ea typeface="Montserrat Light"/>
              <a:cs typeface="Montserrat Light"/>
              <a:sym typeface="Montserrat Light"/>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8000"/>
          </a:p>
        </p:txBody>
      </p:sp>
      <p:sp>
        <p:nvSpPr>
          <p:cNvPr id="196" name="Google Shape;196;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f7e20c3e86_2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f7e20c3e86_2_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YOAST SEO for Wordpress</a:t>
            </a:r>
            <a:endParaRPr/>
          </a:p>
        </p:txBody>
      </p:sp>
      <p:sp>
        <p:nvSpPr>
          <p:cNvPr id="294" name="Google Shape;294;gf7e20c3e86_2_3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fr-F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f4e259a7a4_0_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gf4e259a7a4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bottom right images shows were the reader’s eyes go when in screen mode on a smartphone</a:t>
            </a:r>
            <a:endParaRPr/>
          </a:p>
        </p:txBody>
      </p:sp>
      <p:sp>
        <p:nvSpPr>
          <p:cNvPr id="332" name="Google Shape;33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end: useful links, download documents, registration, call to action</a:t>
            </a:r>
            <a:endParaRPr/>
          </a:p>
        </p:txBody>
      </p:sp>
      <p:sp>
        <p:nvSpPr>
          <p:cNvPr id="344" name="Google Shape;34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f7e20c3e86_2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f7e20c3e86_2_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gf7e20c3e86_2_3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fr-F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f7e20c3e86_2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f7e20c3e86_2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more images, less text, buttons to click</a:t>
            </a:r>
            <a:endParaRPr/>
          </a:p>
        </p:txBody>
      </p:sp>
      <p:sp>
        <p:nvSpPr>
          <p:cNvPr id="390" name="Google Shape;390;gf7e20c3e86_2_1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free tools and software available online = you don’t need to be a webdev/graphic designer to create good looking designs</a:t>
            </a:r>
            <a:endParaRPr/>
          </a:p>
        </p:txBody>
      </p:sp>
      <p:sp>
        <p:nvSpPr>
          <p:cNvPr id="396" name="Google Shape;39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8000"/>
          </a:p>
        </p:txBody>
      </p:sp>
      <p:sp>
        <p:nvSpPr>
          <p:cNvPr id="412" name="Google Shape;412;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 name="Google Shape;22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f4e259a7a4_0_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f4e259a7a4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f4e259a7a4_0_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f4e259a7a4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fr-FR"/>
              <a:t>7 reasons why you should support our campaign instead of how to support our campaign or just support our campaign</a:t>
            </a:r>
            <a:endParaRPr/>
          </a:p>
        </p:txBody>
      </p:sp>
      <p:sp>
        <p:nvSpPr>
          <p:cNvPr id="262" name="Google Shape;26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f7e20c3e86_2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f7e20c3e86_2_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f7e20c3e86_2_4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16" name="Shape 16"/>
        <p:cNvGrpSpPr/>
        <p:nvPr/>
      </p:nvGrpSpPr>
      <p:grpSpPr>
        <a:xfrm>
          <a:off x="0" y="0"/>
          <a:ext cx="0" cy="0"/>
          <a:chOff x="0" y="0"/>
          <a:chExt cx="0" cy="0"/>
        </a:xfrm>
      </p:grpSpPr>
      <p:sp>
        <p:nvSpPr>
          <p:cNvPr id="17" name="Google Shape;17;p16"/>
          <p:cNvSpPr/>
          <p:nvPr>
            <p:ph idx="2" type="pic"/>
          </p:nvPr>
        </p:nvSpPr>
        <p:spPr>
          <a:xfrm>
            <a:off x="14853366" y="-1"/>
            <a:ext cx="9524286" cy="13716002"/>
          </a:xfrm>
          <a:prstGeom prst="rect">
            <a:avLst/>
          </a:prstGeom>
          <a:solidFill>
            <a:srgbClr val="F2F2F2"/>
          </a:solidFill>
          <a:ln>
            <a:noFill/>
          </a:ln>
        </p:spPr>
      </p:sp>
      <p:sp>
        <p:nvSpPr>
          <p:cNvPr id="18" name="Google Shape;18;p1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Slide">
  <p:cSld name="7_Slide">
    <p:spTree>
      <p:nvGrpSpPr>
        <p:cNvPr id="42" name="Shape 42"/>
        <p:cNvGrpSpPr/>
        <p:nvPr/>
      </p:nvGrpSpPr>
      <p:grpSpPr>
        <a:xfrm>
          <a:off x="0" y="0"/>
          <a:ext cx="0" cy="0"/>
          <a:chOff x="0" y="0"/>
          <a:chExt cx="0" cy="0"/>
        </a:xfrm>
      </p:grpSpPr>
      <p:sp>
        <p:nvSpPr>
          <p:cNvPr id="43" name="Google Shape;43;p27"/>
          <p:cNvSpPr/>
          <p:nvPr>
            <p:ph idx="2" type="pic"/>
          </p:nvPr>
        </p:nvSpPr>
        <p:spPr>
          <a:xfrm>
            <a:off x="9767718" y="0"/>
            <a:ext cx="14609931" cy="6241953"/>
          </a:xfrm>
          <a:prstGeom prst="rect">
            <a:avLst/>
          </a:prstGeom>
          <a:solidFill>
            <a:srgbClr val="F2F2F2"/>
          </a:solidFill>
          <a:ln>
            <a:noFill/>
          </a:ln>
        </p:spPr>
      </p:sp>
      <p:sp>
        <p:nvSpPr>
          <p:cNvPr id="44" name="Google Shape;44;p27"/>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Slide">
  <p:cSld name="8_Slide">
    <p:spTree>
      <p:nvGrpSpPr>
        <p:cNvPr id="45" name="Shape 45"/>
        <p:cNvGrpSpPr/>
        <p:nvPr/>
      </p:nvGrpSpPr>
      <p:grpSpPr>
        <a:xfrm>
          <a:off x="0" y="0"/>
          <a:ext cx="0" cy="0"/>
          <a:chOff x="0" y="0"/>
          <a:chExt cx="0" cy="0"/>
        </a:xfrm>
      </p:grpSpPr>
      <p:sp>
        <p:nvSpPr>
          <p:cNvPr id="46" name="Google Shape;46;p28"/>
          <p:cNvSpPr/>
          <p:nvPr>
            <p:ph idx="2" type="pic"/>
          </p:nvPr>
        </p:nvSpPr>
        <p:spPr>
          <a:xfrm>
            <a:off x="0" y="0"/>
            <a:ext cx="14609931" cy="6241953"/>
          </a:xfrm>
          <a:prstGeom prst="rect">
            <a:avLst/>
          </a:prstGeom>
          <a:solidFill>
            <a:srgbClr val="F2F2F2"/>
          </a:solidFill>
          <a:ln>
            <a:noFill/>
          </a:ln>
        </p:spPr>
      </p:sp>
      <p:sp>
        <p:nvSpPr>
          <p:cNvPr id="47" name="Google Shape;47;p2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Slide">
  <p:cSld name="9_Slide">
    <p:spTree>
      <p:nvGrpSpPr>
        <p:cNvPr id="48" name="Shape 48"/>
        <p:cNvGrpSpPr/>
        <p:nvPr/>
      </p:nvGrpSpPr>
      <p:grpSpPr>
        <a:xfrm>
          <a:off x="0" y="0"/>
          <a:ext cx="0" cy="0"/>
          <a:chOff x="0" y="0"/>
          <a:chExt cx="0" cy="0"/>
        </a:xfrm>
      </p:grpSpPr>
      <p:sp>
        <p:nvSpPr>
          <p:cNvPr id="49" name="Google Shape;49;p29"/>
          <p:cNvSpPr/>
          <p:nvPr>
            <p:ph idx="2" type="pic"/>
          </p:nvPr>
        </p:nvSpPr>
        <p:spPr>
          <a:xfrm>
            <a:off x="14052884" y="0"/>
            <a:ext cx="10324766" cy="13716000"/>
          </a:xfrm>
          <a:prstGeom prst="rect">
            <a:avLst/>
          </a:prstGeom>
          <a:solidFill>
            <a:srgbClr val="F2F2F2"/>
          </a:solidFill>
          <a:ln>
            <a:noFill/>
          </a:ln>
        </p:spPr>
      </p:sp>
      <p:sp>
        <p:nvSpPr>
          <p:cNvPr id="50" name="Google Shape;50;p2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Slide">
  <p:cSld name="10_Slide">
    <p:spTree>
      <p:nvGrpSpPr>
        <p:cNvPr id="51" name="Shape 51"/>
        <p:cNvGrpSpPr/>
        <p:nvPr/>
      </p:nvGrpSpPr>
      <p:grpSpPr>
        <a:xfrm>
          <a:off x="0" y="0"/>
          <a:ext cx="0" cy="0"/>
          <a:chOff x="0" y="0"/>
          <a:chExt cx="0" cy="0"/>
        </a:xfrm>
      </p:grpSpPr>
      <p:sp>
        <p:nvSpPr>
          <p:cNvPr id="52" name="Google Shape;52;p30"/>
          <p:cNvSpPr/>
          <p:nvPr>
            <p:ph idx="2" type="pic"/>
          </p:nvPr>
        </p:nvSpPr>
        <p:spPr>
          <a:xfrm>
            <a:off x="13742302" y="1660400"/>
            <a:ext cx="9294216" cy="10395200"/>
          </a:xfrm>
          <a:prstGeom prst="rect">
            <a:avLst/>
          </a:prstGeom>
          <a:solidFill>
            <a:srgbClr val="F2F2F2"/>
          </a:solidFill>
          <a:ln>
            <a:noFill/>
          </a:ln>
        </p:spPr>
      </p:sp>
      <p:sp>
        <p:nvSpPr>
          <p:cNvPr id="53" name="Google Shape;53;p3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Slide">
  <p:cSld name="11_Slide">
    <p:spTree>
      <p:nvGrpSpPr>
        <p:cNvPr id="54" name="Shape 54"/>
        <p:cNvGrpSpPr/>
        <p:nvPr/>
      </p:nvGrpSpPr>
      <p:grpSpPr>
        <a:xfrm>
          <a:off x="0" y="0"/>
          <a:ext cx="0" cy="0"/>
          <a:chOff x="0" y="0"/>
          <a:chExt cx="0" cy="0"/>
        </a:xfrm>
      </p:grpSpPr>
      <p:sp>
        <p:nvSpPr>
          <p:cNvPr id="55" name="Google Shape;55;p31"/>
          <p:cNvSpPr/>
          <p:nvPr>
            <p:ph idx="2" type="pic"/>
          </p:nvPr>
        </p:nvSpPr>
        <p:spPr>
          <a:xfrm>
            <a:off x="0" y="0"/>
            <a:ext cx="10324766" cy="13716000"/>
          </a:xfrm>
          <a:prstGeom prst="rect">
            <a:avLst/>
          </a:prstGeom>
          <a:solidFill>
            <a:srgbClr val="F2F2F2"/>
          </a:solidFill>
          <a:ln>
            <a:noFill/>
          </a:ln>
        </p:spPr>
      </p:sp>
      <p:sp>
        <p:nvSpPr>
          <p:cNvPr id="56" name="Google Shape;56;p3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Slide">
  <p:cSld name="12_Slide">
    <p:spTree>
      <p:nvGrpSpPr>
        <p:cNvPr id="57" name="Shape 57"/>
        <p:cNvGrpSpPr/>
        <p:nvPr/>
      </p:nvGrpSpPr>
      <p:grpSpPr>
        <a:xfrm>
          <a:off x="0" y="0"/>
          <a:ext cx="0" cy="0"/>
          <a:chOff x="0" y="0"/>
          <a:chExt cx="0" cy="0"/>
        </a:xfrm>
      </p:grpSpPr>
      <p:sp>
        <p:nvSpPr>
          <p:cNvPr id="58" name="Google Shape;58;p32"/>
          <p:cNvSpPr/>
          <p:nvPr>
            <p:ph idx="2" type="pic"/>
          </p:nvPr>
        </p:nvSpPr>
        <p:spPr>
          <a:xfrm>
            <a:off x="3154046" y="1660400"/>
            <a:ext cx="9294216" cy="10395200"/>
          </a:xfrm>
          <a:prstGeom prst="rect">
            <a:avLst/>
          </a:prstGeom>
          <a:solidFill>
            <a:srgbClr val="F2F2F2"/>
          </a:solidFill>
          <a:ln>
            <a:noFill/>
          </a:ln>
        </p:spPr>
      </p:sp>
      <p:sp>
        <p:nvSpPr>
          <p:cNvPr id="59" name="Google Shape;59;p3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ull Image">
  <p:cSld name="1_Full Image">
    <p:spTree>
      <p:nvGrpSpPr>
        <p:cNvPr id="60" name="Shape 60"/>
        <p:cNvGrpSpPr/>
        <p:nvPr/>
      </p:nvGrpSpPr>
      <p:grpSpPr>
        <a:xfrm>
          <a:off x="0" y="0"/>
          <a:ext cx="0" cy="0"/>
          <a:chOff x="0" y="0"/>
          <a:chExt cx="0" cy="0"/>
        </a:xfrm>
      </p:grpSpPr>
      <p:sp>
        <p:nvSpPr>
          <p:cNvPr id="61" name="Google Shape;61;p33"/>
          <p:cNvSpPr/>
          <p:nvPr>
            <p:ph idx="2" type="pic"/>
          </p:nvPr>
        </p:nvSpPr>
        <p:spPr>
          <a:xfrm>
            <a:off x="-372108" y="-342899"/>
            <a:ext cx="25121867" cy="9871910"/>
          </a:xfrm>
          <a:prstGeom prst="rect">
            <a:avLst/>
          </a:prstGeom>
          <a:solidFill>
            <a:srgbClr val="F2F2F2"/>
          </a:solidFill>
          <a:ln>
            <a:noFill/>
          </a:ln>
        </p:spPr>
      </p:sp>
      <p:sp>
        <p:nvSpPr>
          <p:cNvPr id="62" name="Google Shape;62;p3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Full Image">
  <p:cSld name="2_Full Image">
    <p:spTree>
      <p:nvGrpSpPr>
        <p:cNvPr id="63" name="Shape 63"/>
        <p:cNvGrpSpPr/>
        <p:nvPr/>
      </p:nvGrpSpPr>
      <p:grpSpPr>
        <a:xfrm>
          <a:off x="0" y="0"/>
          <a:ext cx="0" cy="0"/>
          <a:chOff x="0" y="0"/>
          <a:chExt cx="0" cy="0"/>
        </a:xfrm>
      </p:grpSpPr>
      <p:sp>
        <p:nvSpPr>
          <p:cNvPr id="64" name="Google Shape;64;p34"/>
          <p:cNvSpPr/>
          <p:nvPr>
            <p:ph idx="2" type="pic"/>
          </p:nvPr>
        </p:nvSpPr>
        <p:spPr>
          <a:xfrm>
            <a:off x="-372108" y="9875519"/>
            <a:ext cx="25121867" cy="4183379"/>
          </a:xfrm>
          <a:prstGeom prst="rect">
            <a:avLst/>
          </a:prstGeom>
          <a:solidFill>
            <a:srgbClr val="F2F2F2"/>
          </a:solidFill>
          <a:ln>
            <a:noFill/>
          </a:ln>
        </p:spPr>
      </p:sp>
      <p:sp>
        <p:nvSpPr>
          <p:cNvPr id="65" name="Google Shape;65;p3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Full Image">
  <p:cSld name="3_Full Image">
    <p:spTree>
      <p:nvGrpSpPr>
        <p:cNvPr id="66" name="Shape 66"/>
        <p:cNvGrpSpPr/>
        <p:nvPr/>
      </p:nvGrpSpPr>
      <p:grpSpPr>
        <a:xfrm>
          <a:off x="0" y="0"/>
          <a:ext cx="0" cy="0"/>
          <a:chOff x="0" y="0"/>
          <a:chExt cx="0" cy="0"/>
        </a:xfrm>
      </p:grpSpPr>
      <p:sp>
        <p:nvSpPr>
          <p:cNvPr id="67" name="Google Shape;67;p35"/>
          <p:cNvSpPr/>
          <p:nvPr>
            <p:ph idx="2" type="pic"/>
          </p:nvPr>
        </p:nvSpPr>
        <p:spPr>
          <a:xfrm>
            <a:off x="2031946" y="5491683"/>
            <a:ext cx="6602880" cy="6249213"/>
          </a:xfrm>
          <a:prstGeom prst="rect">
            <a:avLst/>
          </a:prstGeom>
          <a:solidFill>
            <a:srgbClr val="F2F2F2"/>
          </a:solidFill>
          <a:ln>
            <a:noFill/>
          </a:ln>
        </p:spPr>
      </p:sp>
      <p:sp>
        <p:nvSpPr>
          <p:cNvPr id="68" name="Google Shape;68;p35"/>
          <p:cNvSpPr/>
          <p:nvPr>
            <p:ph idx="3" type="pic"/>
          </p:nvPr>
        </p:nvSpPr>
        <p:spPr>
          <a:xfrm>
            <a:off x="8833637" y="5491683"/>
            <a:ext cx="6602880" cy="6249213"/>
          </a:xfrm>
          <a:prstGeom prst="rect">
            <a:avLst/>
          </a:prstGeom>
          <a:solidFill>
            <a:srgbClr val="F2F2F2"/>
          </a:solidFill>
          <a:ln>
            <a:noFill/>
          </a:ln>
        </p:spPr>
      </p:sp>
      <p:sp>
        <p:nvSpPr>
          <p:cNvPr id="69" name="Google Shape;69;p35"/>
          <p:cNvSpPr/>
          <p:nvPr>
            <p:ph idx="4" type="pic"/>
          </p:nvPr>
        </p:nvSpPr>
        <p:spPr>
          <a:xfrm>
            <a:off x="15635327" y="5491683"/>
            <a:ext cx="6602880" cy="6249213"/>
          </a:xfrm>
          <a:prstGeom prst="rect">
            <a:avLst/>
          </a:prstGeom>
          <a:solidFill>
            <a:srgbClr val="F2F2F2"/>
          </a:solidFill>
          <a:ln>
            <a:noFill/>
          </a:ln>
        </p:spPr>
      </p:sp>
      <p:sp>
        <p:nvSpPr>
          <p:cNvPr id="70" name="Google Shape;70;p35"/>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Full Image">
  <p:cSld name="4_Full Image">
    <p:spTree>
      <p:nvGrpSpPr>
        <p:cNvPr id="71" name="Shape 71"/>
        <p:cNvGrpSpPr/>
        <p:nvPr/>
      </p:nvGrpSpPr>
      <p:grpSpPr>
        <a:xfrm>
          <a:off x="0" y="0"/>
          <a:ext cx="0" cy="0"/>
          <a:chOff x="0" y="0"/>
          <a:chExt cx="0" cy="0"/>
        </a:xfrm>
      </p:grpSpPr>
      <p:sp>
        <p:nvSpPr>
          <p:cNvPr id="72" name="Google Shape;72;p36"/>
          <p:cNvSpPr/>
          <p:nvPr>
            <p:ph idx="2" type="pic"/>
          </p:nvPr>
        </p:nvSpPr>
        <p:spPr>
          <a:xfrm>
            <a:off x="-372108" y="-342899"/>
            <a:ext cx="11235179" cy="14401797"/>
          </a:xfrm>
          <a:prstGeom prst="rect">
            <a:avLst/>
          </a:prstGeom>
          <a:solidFill>
            <a:srgbClr val="F2F2F2"/>
          </a:solidFill>
          <a:ln>
            <a:noFill/>
          </a:ln>
        </p:spPr>
      </p:sp>
      <p:sp>
        <p:nvSpPr>
          <p:cNvPr id="73" name="Google Shape;73;p3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
        <p:nvSpPr>
          <p:cNvPr id="20" name="Google Shape;20;p1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Full Image">
  <p:cSld name="5_Full Image">
    <p:spTree>
      <p:nvGrpSpPr>
        <p:cNvPr id="74" name="Shape 74"/>
        <p:cNvGrpSpPr/>
        <p:nvPr/>
      </p:nvGrpSpPr>
      <p:grpSpPr>
        <a:xfrm>
          <a:off x="0" y="0"/>
          <a:ext cx="0" cy="0"/>
          <a:chOff x="0" y="0"/>
          <a:chExt cx="0" cy="0"/>
        </a:xfrm>
      </p:grpSpPr>
      <p:sp>
        <p:nvSpPr>
          <p:cNvPr id="75" name="Google Shape;75;p37"/>
          <p:cNvSpPr/>
          <p:nvPr>
            <p:ph idx="2" type="pic"/>
          </p:nvPr>
        </p:nvSpPr>
        <p:spPr>
          <a:xfrm>
            <a:off x="13514575" y="-342899"/>
            <a:ext cx="11235179" cy="14401797"/>
          </a:xfrm>
          <a:prstGeom prst="rect">
            <a:avLst/>
          </a:prstGeom>
          <a:solidFill>
            <a:srgbClr val="F2F2F2"/>
          </a:solidFill>
          <a:ln>
            <a:noFill/>
          </a:ln>
        </p:spPr>
      </p:sp>
      <p:sp>
        <p:nvSpPr>
          <p:cNvPr id="76" name="Google Shape;76;p37"/>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Full Image">
  <p:cSld name="6_Full Image">
    <p:spTree>
      <p:nvGrpSpPr>
        <p:cNvPr id="77" name="Shape 77"/>
        <p:cNvGrpSpPr/>
        <p:nvPr/>
      </p:nvGrpSpPr>
      <p:grpSpPr>
        <a:xfrm>
          <a:off x="0" y="0"/>
          <a:ext cx="0" cy="0"/>
          <a:chOff x="0" y="0"/>
          <a:chExt cx="0" cy="0"/>
        </a:xfrm>
      </p:grpSpPr>
      <p:sp>
        <p:nvSpPr>
          <p:cNvPr id="78" name="Google Shape;78;p38"/>
          <p:cNvSpPr/>
          <p:nvPr>
            <p:ph idx="2" type="pic"/>
          </p:nvPr>
        </p:nvSpPr>
        <p:spPr>
          <a:xfrm>
            <a:off x="-372108" y="-342899"/>
            <a:ext cx="12560932" cy="14401797"/>
          </a:xfrm>
          <a:prstGeom prst="rect">
            <a:avLst/>
          </a:prstGeom>
          <a:solidFill>
            <a:srgbClr val="F2F2F2"/>
          </a:solidFill>
          <a:ln>
            <a:noFill/>
          </a:ln>
        </p:spPr>
      </p:sp>
      <p:sp>
        <p:nvSpPr>
          <p:cNvPr id="79" name="Google Shape;79;p3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Full Image">
  <p:cSld name="7_Full Image">
    <p:spTree>
      <p:nvGrpSpPr>
        <p:cNvPr id="80" name="Shape 80"/>
        <p:cNvGrpSpPr/>
        <p:nvPr/>
      </p:nvGrpSpPr>
      <p:grpSpPr>
        <a:xfrm>
          <a:off x="0" y="0"/>
          <a:ext cx="0" cy="0"/>
          <a:chOff x="0" y="0"/>
          <a:chExt cx="0" cy="0"/>
        </a:xfrm>
      </p:grpSpPr>
      <p:sp>
        <p:nvSpPr>
          <p:cNvPr id="81" name="Google Shape;81;p39"/>
          <p:cNvSpPr/>
          <p:nvPr>
            <p:ph idx="2" type="pic"/>
          </p:nvPr>
        </p:nvSpPr>
        <p:spPr>
          <a:xfrm>
            <a:off x="4196969" y="4936499"/>
            <a:ext cx="3621024" cy="3621024"/>
          </a:xfrm>
          <a:prstGeom prst="rect">
            <a:avLst/>
          </a:prstGeom>
          <a:solidFill>
            <a:srgbClr val="F2F2F2"/>
          </a:solidFill>
          <a:ln>
            <a:noFill/>
          </a:ln>
        </p:spPr>
      </p:sp>
      <p:sp>
        <p:nvSpPr>
          <p:cNvPr id="82" name="Google Shape;82;p39"/>
          <p:cNvSpPr/>
          <p:nvPr>
            <p:ph idx="3" type="pic"/>
          </p:nvPr>
        </p:nvSpPr>
        <p:spPr>
          <a:xfrm>
            <a:off x="10378313" y="4936499"/>
            <a:ext cx="3621024" cy="3621024"/>
          </a:xfrm>
          <a:prstGeom prst="rect">
            <a:avLst/>
          </a:prstGeom>
          <a:solidFill>
            <a:srgbClr val="F2F2F2"/>
          </a:solidFill>
          <a:ln>
            <a:noFill/>
          </a:ln>
        </p:spPr>
      </p:sp>
      <p:sp>
        <p:nvSpPr>
          <p:cNvPr id="83" name="Google Shape;83;p39"/>
          <p:cNvSpPr/>
          <p:nvPr>
            <p:ph idx="4" type="pic"/>
          </p:nvPr>
        </p:nvSpPr>
        <p:spPr>
          <a:xfrm>
            <a:off x="16559656" y="4936499"/>
            <a:ext cx="3621024" cy="3621024"/>
          </a:xfrm>
          <a:prstGeom prst="rect">
            <a:avLst/>
          </a:prstGeom>
          <a:solidFill>
            <a:srgbClr val="F2F2F2"/>
          </a:solidFill>
          <a:ln>
            <a:noFill/>
          </a:ln>
        </p:spPr>
      </p:sp>
      <p:sp>
        <p:nvSpPr>
          <p:cNvPr id="84" name="Google Shape;84;p3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Full Image">
  <p:cSld name="8_Full Image">
    <p:spTree>
      <p:nvGrpSpPr>
        <p:cNvPr id="85" name="Shape 85"/>
        <p:cNvGrpSpPr/>
        <p:nvPr/>
      </p:nvGrpSpPr>
      <p:grpSpPr>
        <a:xfrm>
          <a:off x="0" y="0"/>
          <a:ext cx="0" cy="0"/>
          <a:chOff x="0" y="0"/>
          <a:chExt cx="0" cy="0"/>
        </a:xfrm>
      </p:grpSpPr>
      <p:sp>
        <p:nvSpPr>
          <p:cNvPr id="86" name="Google Shape;86;p40"/>
          <p:cNvSpPr/>
          <p:nvPr>
            <p:ph idx="2" type="pic"/>
          </p:nvPr>
        </p:nvSpPr>
        <p:spPr>
          <a:xfrm>
            <a:off x="12188824" y="0"/>
            <a:ext cx="12188825" cy="13716000"/>
          </a:xfrm>
          <a:prstGeom prst="rect">
            <a:avLst/>
          </a:prstGeom>
          <a:solidFill>
            <a:srgbClr val="F2F2F2"/>
          </a:solidFill>
          <a:ln>
            <a:noFill/>
          </a:ln>
        </p:spPr>
      </p:sp>
      <p:sp>
        <p:nvSpPr>
          <p:cNvPr id="87" name="Google Shape;87;p4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Full Image">
  <p:cSld name="9_Full Image">
    <p:spTree>
      <p:nvGrpSpPr>
        <p:cNvPr id="88" name="Shape 88"/>
        <p:cNvGrpSpPr/>
        <p:nvPr/>
      </p:nvGrpSpPr>
      <p:grpSpPr>
        <a:xfrm>
          <a:off x="0" y="0"/>
          <a:ext cx="0" cy="0"/>
          <a:chOff x="0" y="0"/>
          <a:chExt cx="0" cy="0"/>
        </a:xfrm>
      </p:grpSpPr>
      <p:sp>
        <p:nvSpPr>
          <p:cNvPr id="89" name="Google Shape;89;p41"/>
          <p:cNvSpPr/>
          <p:nvPr>
            <p:ph idx="2" type="pic"/>
          </p:nvPr>
        </p:nvSpPr>
        <p:spPr>
          <a:xfrm>
            <a:off x="9574074" y="5119652"/>
            <a:ext cx="2466655" cy="2466655"/>
          </a:xfrm>
          <a:prstGeom prst="rect">
            <a:avLst/>
          </a:prstGeom>
          <a:solidFill>
            <a:srgbClr val="F2F2F2"/>
          </a:solidFill>
          <a:ln>
            <a:noFill/>
          </a:ln>
        </p:spPr>
      </p:sp>
      <p:sp>
        <p:nvSpPr>
          <p:cNvPr id="90" name="Google Shape;90;p41"/>
          <p:cNvSpPr/>
          <p:nvPr/>
        </p:nvSpPr>
        <p:spPr>
          <a:xfrm>
            <a:off x="9574074" y="9565529"/>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91" name="Google Shape;91;p41"/>
          <p:cNvSpPr/>
          <p:nvPr/>
        </p:nvSpPr>
        <p:spPr>
          <a:xfrm>
            <a:off x="16087192" y="5119652"/>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92" name="Google Shape;92;p41"/>
          <p:cNvSpPr/>
          <p:nvPr/>
        </p:nvSpPr>
        <p:spPr>
          <a:xfrm>
            <a:off x="16087192" y="9565529"/>
            <a:ext cx="2466655" cy="246665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93" name="Google Shape;93;p41"/>
          <p:cNvSpPr/>
          <p:nvPr>
            <p:ph idx="3" type="pic"/>
          </p:nvPr>
        </p:nvSpPr>
        <p:spPr>
          <a:xfrm>
            <a:off x="16087192" y="5119652"/>
            <a:ext cx="2466655" cy="2466655"/>
          </a:xfrm>
          <a:prstGeom prst="rect">
            <a:avLst/>
          </a:prstGeom>
          <a:solidFill>
            <a:srgbClr val="F2F2F2"/>
          </a:solidFill>
          <a:ln>
            <a:noFill/>
          </a:ln>
        </p:spPr>
      </p:sp>
      <p:sp>
        <p:nvSpPr>
          <p:cNvPr id="94" name="Google Shape;94;p41"/>
          <p:cNvSpPr/>
          <p:nvPr>
            <p:ph idx="4" type="pic"/>
          </p:nvPr>
        </p:nvSpPr>
        <p:spPr>
          <a:xfrm>
            <a:off x="9574074" y="9565529"/>
            <a:ext cx="2466655" cy="2466655"/>
          </a:xfrm>
          <a:prstGeom prst="rect">
            <a:avLst/>
          </a:prstGeom>
          <a:solidFill>
            <a:srgbClr val="F2F2F2"/>
          </a:solidFill>
          <a:ln>
            <a:noFill/>
          </a:ln>
        </p:spPr>
      </p:sp>
      <p:sp>
        <p:nvSpPr>
          <p:cNvPr id="95" name="Google Shape;95;p41"/>
          <p:cNvSpPr/>
          <p:nvPr>
            <p:ph idx="5" type="pic"/>
          </p:nvPr>
        </p:nvSpPr>
        <p:spPr>
          <a:xfrm>
            <a:off x="16087192" y="9565529"/>
            <a:ext cx="2466655" cy="2466655"/>
          </a:xfrm>
          <a:prstGeom prst="rect">
            <a:avLst/>
          </a:prstGeom>
          <a:solidFill>
            <a:srgbClr val="F2F2F2"/>
          </a:solidFill>
          <a:ln>
            <a:noFill/>
          </a:ln>
        </p:spPr>
      </p:sp>
      <p:sp>
        <p:nvSpPr>
          <p:cNvPr id="96" name="Google Shape;96;p4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Full Image">
  <p:cSld name="10_Full Image">
    <p:spTree>
      <p:nvGrpSpPr>
        <p:cNvPr id="97" name="Shape 97"/>
        <p:cNvGrpSpPr/>
        <p:nvPr/>
      </p:nvGrpSpPr>
      <p:grpSpPr>
        <a:xfrm>
          <a:off x="0" y="0"/>
          <a:ext cx="0" cy="0"/>
          <a:chOff x="0" y="0"/>
          <a:chExt cx="0" cy="0"/>
        </a:xfrm>
      </p:grpSpPr>
      <p:sp>
        <p:nvSpPr>
          <p:cNvPr id="98" name="Google Shape;98;p42"/>
          <p:cNvSpPr/>
          <p:nvPr>
            <p:ph idx="2" type="pic"/>
          </p:nvPr>
        </p:nvSpPr>
        <p:spPr>
          <a:xfrm>
            <a:off x="12188824" y="-342899"/>
            <a:ext cx="12560936" cy="14401797"/>
          </a:xfrm>
          <a:prstGeom prst="rect">
            <a:avLst/>
          </a:prstGeom>
          <a:solidFill>
            <a:srgbClr val="F2F2F2"/>
          </a:solidFill>
          <a:ln>
            <a:noFill/>
          </a:ln>
        </p:spPr>
      </p:sp>
      <p:sp>
        <p:nvSpPr>
          <p:cNvPr id="99" name="Google Shape;99;p4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Full Image">
  <p:cSld name="11_Full Image">
    <p:spTree>
      <p:nvGrpSpPr>
        <p:cNvPr id="100" name="Shape 100"/>
        <p:cNvGrpSpPr/>
        <p:nvPr/>
      </p:nvGrpSpPr>
      <p:grpSpPr>
        <a:xfrm>
          <a:off x="0" y="0"/>
          <a:ext cx="0" cy="0"/>
          <a:chOff x="0" y="0"/>
          <a:chExt cx="0" cy="0"/>
        </a:xfrm>
      </p:grpSpPr>
      <p:sp>
        <p:nvSpPr>
          <p:cNvPr id="101" name="Google Shape;101;p43"/>
          <p:cNvSpPr/>
          <p:nvPr>
            <p:ph idx="2" type="pic"/>
          </p:nvPr>
        </p:nvSpPr>
        <p:spPr>
          <a:xfrm>
            <a:off x="10160000" y="1660401"/>
            <a:ext cx="12616244" cy="10580078"/>
          </a:xfrm>
          <a:prstGeom prst="rect">
            <a:avLst/>
          </a:prstGeom>
          <a:solidFill>
            <a:srgbClr val="F2F2F2"/>
          </a:solidFill>
          <a:ln>
            <a:noFill/>
          </a:ln>
        </p:spPr>
      </p:sp>
      <p:sp>
        <p:nvSpPr>
          <p:cNvPr id="102" name="Google Shape;102;p4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Full Image">
  <p:cSld name="12_Full Image">
    <p:spTree>
      <p:nvGrpSpPr>
        <p:cNvPr id="103" name="Shape 103"/>
        <p:cNvGrpSpPr/>
        <p:nvPr/>
      </p:nvGrpSpPr>
      <p:grpSpPr>
        <a:xfrm>
          <a:off x="0" y="0"/>
          <a:ext cx="0" cy="0"/>
          <a:chOff x="0" y="0"/>
          <a:chExt cx="0" cy="0"/>
        </a:xfrm>
      </p:grpSpPr>
      <p:sp>
        <p:nvSpPr>
          <p:cNvPr id="104" name="Google Shape;104;p44"/>
          <p:cNvSpPr/>
          <p:nvPr>
            <p:ph idx="2" type="pic"/>
          </p:nvPr>
        </p:nvSpPr>
        <p:spPr>
          <a:xfrm>
            <a:off x="14248591" y="-342899"/>
            <a:ext cx="10501170" cy="14401797"/>
          </a:xfrm>
          <a:prstGeom prst="rect">
            <a:avLst/>
          </a:prstGeom>
          <a:solidFill>
            <a:srgbClr val="F2F2F2"/>
          </a:solidFill>
          <a:ln>
            <a:noFill/>
          </a:ln>
        </p:spPr>
      </p:sp>
      <p:sp>
        <p:nvSpPr>
          <p:cNvPr id="105" name="Google Shape;105;p44"/>
          <p:cNvSpPr/>
          <p:nvPr>
            <p:ph idx="3" type="pic"/>
          </p:nvPr>
        </p:nvSpPr>
        <p:spPr>
          <a:xfrm>
            <a:off x="12624743" y="1248905"/>
            <a:ext cx="3260036" cy="3260032"/>
          </a:xfrm>
          <a:prstGeom prst="ellipse">
            <a:avLst/>
          </a:prstGeom>
          <a:solidFill>
            <a:srgbClr val="F2F2F2"/>
          </a:solidFill>
          <a:ln>
            <a:noFill/>
          </a:ln>
        </p:spPr>
      </p:sp>
      <p:sp>
        <p:nvSpPr>
          <p:cNvPr id="106" name="Google Shape;106;p44"/>
          <p:cNvSpPr/>
          <p:nvPr>
            <p:ph idx="4" type="pic"/>
          </p:nvPr>
        </p:nvSpPr>
        <p:spPr>
          <a:xfrm>
            <a:off x="12624743" y="5227984"/>
            <a:ext cx="3260036" cy="3260032"/>
          </a:xfrm>
          <a:prstGeom prst="ellipse">
            <a:avLst/>
          </a:prstGeom>
          <a:solidFill>
            <a:srgbClr val="F2F2F2"/>
          </a:solidFill>
          <a:ln>
            <a:noFill/>
          </a:ln>
        </p:spPr>
      </p:sp>
      <p:sp>
        <p:nvSpPr>
          <p:cNvPr id="107" name="Google Shape;107;p44"/>
          <p:cNvSpPr/>
          <p:nvPr>
            <p:ph idx="5" type="pic"/>
          </p:nvPr>
        </p:nvSpPr>
        <p:spPr>
          <a:xfrm>
            <a:off x="12624743" y="9200895"/>
            <a:ext cx="3260036" cy="3260032"/>
          </a:xfrm>
          <a:prstGeom prst="ellipse">
            <a:avLst/>
          </a:prstGeom>
          <a:solidFill>
            <a:srgbClr val="F2F2F2"/>
          </a:solidFill>
          <a:ln>
            <a:noFill/>
          </a:ln>
        </p:spPr>
      </p:sp>
      <p:sp>
        <p:nvSpPr>
          <p:cNvPr id="108" name="Google Shape;108;p4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Full Image">
  <p:cSld name="13_Full Image">
    <p:spTree>
      <p:nvGrpSpPr>
        <p:cNvPr id="109" name="Shape 109"/>
        <p:cNvGrpSpPr/>
        <p:nvPr/>
      </p:nvGrpSpPr>
      <p:grpSpPr>
        <a:xfrm>
          <a:off x="0" y="0"/>
          <a:ext cx="0" cy="0"/>
          <a:chOff x="0" y="0"/>
          <a:chExt cx="0" cy="0"/>
        </a:xfrm>
      </p:grpSpPr>
      <p:sp>
        <p:nvSpPr>
          <p:cNvPr id="110" name="Google Shape;110;p45"/>
          <p:cNvSpPr/>
          <p:nvPr>
            <p:ph idx="2" type="pic"/>
          </p:nvPr>
        </p:nvSpPr>
        <p:spPr>
          <a:xfrm>
            <a:off x="0" y="-1"/>
            <a:ext cx="14380360" cy="13716002"/>
          </a:xfrm>
          <a:prstGeom prst="rect">
            <a:avLst/>
          </a:prstGeom>
          <a:solidFill>
            <a:srgbClr val="F2F2F2"/>
          </a:solidFill>
          <a:ln>
            <a:noFill/>
          </a:ln>
        </p:spPr>
      </p:sp>
      <p:sp>
        <p:nvSpPr>
          <p:cNvPr id="111" name="Google Shape;111;p45"/>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Full Image">
  <p:cSld name="14_Full Image">
    <p:spTree>
      <p:nvGrpSpPr>
        <p:cNvPr id="112" name="Shape 112"/>
        <p:cNvGrpSpPr/>
        <p:nvPr/>
      </p:nvGrpSpPr>
      <p:grpSpPr>
        <a:xfrm>
          <a:off x="0" y="0"/>
          <a:ext cx="0" cy="0"/>
          <a:chOff x="0" y="0"/>
          <a:chExt cx="0" cy="0"/>
        </a:xfrm>
      </p:grpSpPr>
      <p:sp>
        <p:nvSpPr>
          <p:cNvPr id="113" name="Google Shape;113;p46"/>
          <p:cNvSpPr/>
          <p:nvPr>
            <p:ph idx="2" type="pic"/>
          </p:nvPr>
        </p:nvSpPr>
        <p:spPr>
          <a:xfrm>
            <a:off x="13807438" y="-1"/>
            <a:ext cx="10570211" cy="8535781"/>
          </a:xfrm>
          <a:prstGeom prst="rect">
            <a:avLst/>
          </a:prstGeom>
          <a:solidFill>
            <a:srgbClr val="F2F2F2"/>
          </a:solidFill>
          <a:ln>
            <a:noFill/>
          </a:ln>
        </p:spPr>
      </p:sp>
      <p:sp>
        <p:nvSpPr>
          <p:cNvPr id="114" name="Google Shape;114;p4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p:cSld name="Full Image">
    <p:bg>
      <p:bgPr>
        <a:solidFill>
          <a:schemeClr val="lt2"/>
        </a:solidFill>
      </p:bgPr>
    </p:bg>
    <p:spTree>
      <p:nvGrpSpPr>
        <p:cNvPr id="21" name="Shape 21"/>
        <p:cNvGrpSpPr/>
        <p:nvPr/>
      </p:nvGrpSpPr>
      <p:grpSpPr>
        <a:xfrm>
          <a:off x="0" y="0"/>
          <a:ext cx="0" cy="0"/>
          <a:chOff x="0" y="0"/>
          <a:chExt cx="0" cy="0"/>
        </a:xfrm>
      </p:grpSpPr>
      <p:sp>
        <p:nvSpPr>
          <p:cNvPr id="22" name="Google Shape;22;p20"/>
          <p:cNvSpPr/>
          <p:nvPr>
            <p:ph idx="2" type="pic"/>
          </p:nvPr>
        </p:nvSpPr>
        <p:spPr>
          <a:xfrm>
            <a:off x="-372108" y="-342899"/>
            <a:ext cx="25121867" cy="14401797"/>
          </a:xfrm>
          <a:prstGeom prst="rect">
            <a:avLst/>
          </a:prstGeom>
          <a:solidFill>
            <a:srgbClr val="F2F2F2"/>
          </a:solidFill>
          <a:ln>
            <a:noFill/>
          </a:ln>
        </p:spPr>
      </p:sp>
      <p:sp>
        <p:nvSpPr>
          <p:cNvPr id="23" name="Google Shape;23;p2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Full Image">
  <p:cSld name="15_Full Image">
    <p:spTree>
      <p:nvGrpSpPr>
        <p:cNvPr id="115" name="Shape 115"/>
        <p:cNvGrpSpPr/>
        <p:nvPr/>
      </p:nvGrpSpPr>
      <p:grpSpPr>
        <a:xfrm>
          <a:off x="0" y="0"/>
          <a:ext cx="0" cy="0"/>
          <a:chOff x="0" y="0"/>
          <a:chExt cx="0" cy="0"/>
        </a:xfrm>
      </p:grpSpPr>
      <p:sp>
        <p:nvSpPr>
          <p:cNvPr id="116" name="Google Shape;116;p47"/>
          <p:cNvSpPr/>
          <p:nvPr>
            <p:ph idx="2" type="pic"/>
          </p:nvPr>
        </p:nvSpPr>
        <p:spPr>
          <a:xfrm>
            <a:off x="9997290" y="-1"/>
            <a:ext cx="14380360" cy="13716002"/>
          </a:xfrm>
          <a:prstGeom prst="rect">
            <a:avLst/>
          </a:prstGeom>
          <a:solidFill>
            <a:srgbClr val="F2F2F2"/>
          </a:solidFill>
          <a:ln>
            <a:noFill/>
          </a:ln>
        </p:spPr>
      </p:sp>
      <p:sp>
        <p:nvSpPr>
          <p:cNvPr id="117" name="Google Shape;117;p47"/>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Full Image">
  <p:cSld name="16_Full Image">
    <p:spTree>
      <p:nvGrpSpPr>
        <p:cNvPr id="118" name="Shape 118"/>
        <p:cNvGrpSpPr/>
        <p:nvPr/>
      </p:nvGrpSpPr>
      <p:grpSpPr>
        <a:xfrm>
          <a:off x="0" y="0"/>
          <a:ext cx="0" cy="0"/>
          <a:chOff x="0" y="0"/>
          <a:chExt cx="0" cy="0"/>
        </a:xfrm>
      </p:grpSpPr>
      <p:sp>
        <p:nvSpPr>
          <p:cNvPr id="119" name="Google Shape;119;p48"/>
          <p:cNvSpPr/>
          <p:nvPr>
            <p:ph idx="2" type="pic"/>
          </p:nvPr>
        </p:nvSpPr>
        <p:spPr>
          <a:xfrm>
            <a:off x="12303110" y="-1"/>
            <a:ext cx="12074540" cy="8534399"/>
          </a:xfrm>
          <a:prstGeom prst="rect">
            <a:avLst/>
          </a:prstGeom>
          <a:solidFill>
            <a:srgbClr val="F2F2F2"/>
          </a:solidFill>
          <a:ln>
            <a:noFill/>
          </a:ln>
        </p:spPr>
      </p:sp>
      <p:sp>
        <p:nvSpPr>
          <p:cNvPr id="120" name="Google Shape;120;p4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Full Image">
  <p:cSld name="17_Full Image">
    <p:spTree>
      <p:nvGrpSpPr>
        <p:cNvPr id="121" name="Shape 121"/>
        <p:cNvGrpSpPr/>
        <p:nvPr/>
      </p:nvGrpSpPr>
      <p:grpSpPr>
        <a:xfrm>
          <a:off x="0" y="0"/>
          <a:ext cx="0" cy="0"/>
          <a:chOff x="0" y="0"/>
          <a:chExt cx="0" cy="0"/>
        </a:xfrm>
      </p:grpSpPr>
      <p:sp>
        <p:nvSpPr>
          <p:cNvPr id="122" name="Google Shape;122;p49"/>
          <p:cNvSpPr/>
          <p:nvPr>
            <p:ph idx="2" type="pic"/>
          </p:nvPr>
        </p:nvSpPr>
        <p:spPr>
          <a:xfrm>
            <a:off x="0" y="0"/>
            <a:ext cx="24377649" cy="6858000"/>
          </a:xfrm>
          <a:prstGeom prst="rect">
            <a:avLst/>
          </a:prstGeom>
          <a:solidFill>
            <a:srgbClr val="F2F2F2"/>
          </a:solidFill>
          <a:ln>
            <a:noFill/>
          </a:ln>
        </p:spPr>
      </p:sp>
      <p:sp>
        <p:nvSpPr>
          <p:cNvPr id="123" name="Google Shape;123;p4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Full Image">
  <p:cSld name="18_Full Image">
    <p:spTree>
      <p:nvGrpSpPr>
        <p:cNvPr id="124" name="Shape 124"/>
        <p:cNvGrpSpPr/>
        <p:nvPr/>
      </p:nvGrpSpPr>
      <p:grpSpPr>
        <a:xfrm>
          <a:off x="0" y="0"/>
          <a:ext cx="0" cy="0"/>
          <a:chOff x="0" y="0"/>
          <a:chExt cx="0" cy="0"/>
        </a:xfrm>
      </p:grpSpPr>
      <p:sp>
        <p:nvSpPr>
          <p:cNvPr id="125" name="Google Shape;125;p50"/>
          <p:cNvSpPr/>
          <p:nvPr>
            <p:ph idx="2" type="pic"/>
          </p:nvPr>
        </p:nvSpPr>
        <p:spPr>
          <a:xfrm>
            <a:off x="0" y="6858000"/>
            <a:ext cx="24377649" cy="6858000"/>
          </a:xfrm>
          <a:prstGeom prst="rect">
            <a:avLst/>
          </a:prstGeom>
          <a:solidFill>
            <a:srgbClr val="F2F2F2"/>
          </a:solidFill>
          <a:ln>
            <a:noFill/>
          </a:ln>
        </p:spPr>
      </p:sp>
      <p:sp>
        <p:nvSpPr>
          <p:cNvPr id="126" name="Google Shape;126;p5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Full Image">
  <p:cSld name="19_Full Image">
    <p:spTree>
      <p:nvGrpSpPr>
        <p:cNvPr id="127" name="Shape 127"/>
        <p:cNvGrpSpPr/>
        <p:nvPr/>
      </p:nvGrpSpPr>
      <p:grpSpPr>
        <a:xfrm>
          <a:off x="0" y="0"/>
          <a:ext cx="0" cy="0"/>
          <a:chOff x="0" y="0"/>
          <a:chExt cx="0" cy="0"/>
        </a:xfrm>
      </p:grpSpPr>
      <p:sp>
        <p:nvSpPr>
          <p:cNvPr id="128" name="Google Shape;128;p51"/>
          <p:cNvSpPr/>
          <p:nvPr>
            <p:ph idx="2" type="pic"/>
          </p:nvPr>
        </p:nvSpPr>
        <p:spPr>
          <a:xfrm>
            <a:off x="8125883" y="0"/>
            <a:ext cx="8125885" cy="13716000"/>
          </a:xfrm>
          <a:prstGeom prst="rect">
            <a:avLst/>
          </a:prstGeom>
          <a:solidFill>
            <a:srgbClr val="F2F2F2"/>
          </a:solidFill>
          <a:ln>
            <a:noFill/>
          </a:ln>
        </p:spPr>
      </p:sp>
      <p:sp>
        <p:nvSpPr>
          <p:cNvPr id="129" name="Google Shape;129;p5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Full Image">
  <p:cSld name="20_Full Image">
    <p:spTree>
      <p:nvGrpSpPr>
        <p:cNvPr id="130" name="Shape 130"/>
        <p:cNvGrpSpPr/>
        <p:nvPr/>
      </p:nvGrpSpPr>
      <p:grpSpPr>
        <a:xfrm>
          <a:off x="0" y="0"/>
          <a:ext cx="0" cy="0"/>
          <a:chOff x="0" y="0"/>
          <a:chExt cx="0" cy="0"/>
        </a:xfrm>
      </p:grpSpPr>
      <p:sp>
        <p:nvSpPr>
          <p:cNvPr id="131" name="Google Shape;131;p52"/>
          <p:cNvSpPr/>
          <p:nvPr>
            <p:ph idx="2" type="pic"/>
          </p:nvPr>
        </p:nvSpPr>
        <p:spPr>
          <a:xfrm>
            <a:off x="0" y="0"/>
            <a:ext cx="8125885" cy="13716000"/>
          </a:xfrm>
          <a:prstGeom prst="rect">
            <a:avLst/>
          </a:prstGeom>
          <a:solidFill>
            <a:srgbClr val="F2F2F2"/>
          </a:solidFill>
          <a:ln>
            <a:noFill/>
          </a:ln>
        </p:spPr>
      </p:sp>
      <p:sp>
        <p:nvSpPr>
          <p:cNvPr id="132" name="Google Shape;132;p5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Full Image">
  <p:cSld name="21_Full Image">
    <p:spTree>
      <p:nvGrpSpPr>
        <p:cNvPr id="133" name="Shape 133"/>
        <p:cNvGrpSpPr/>
        <p:nvPr/>
      </p:nvGrpSpPr>
      <p:grpSpPr>
        <a:xfrm>
          <a:off x="0" y="0"/>
          <a:ext cx="0" cy="0"/>
          <a:chOff x="0" y="0"/>
          <a:chExt cx="0" cy="0"/>
        </a:xfrm>
      </p:grpSpPr>
      <p:sp>
        <p:nvSpPr>
          <p:cNvPr id="134" name="Google Shape;134;p53"/>
          <p:cNvSpPr/>
          <p:nvPr>
            <p:ph idx="2" type="pic"/>
          </p:nvPr>
        </p:nvSpPr>
        <p:spPr>
          <a:xfrm>
            <a:off x="8125883" y="0"/>
            <a:ext cx="8125885" cy="13716000"/>
          </a:xfrm>
          <a:prstGeom prst="rect">
            <a:avLst/>
          </a:prstGeom>
          <a:solidFill>
            <a:srgbClr val="F2F2F2"/>
          </a:solidFill>
          <a:ln>
            <a:noFill/>
          </a:ln>
        </p:spPr>
      </p:sp>
      <p:sp>
        <p:nvSpPr>
          <p:cNvPr id="135" name="Google Shape;135;p5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Full Image">
  <p:cSld name="22_Full Image">
    <p:spTree>
      <p:nvGrpSpPr>
        <p:cNvPr id="136" name="Shape 136"/>
        <p:cNvGrpSpPr/>
        <p:nvPr/>
      </p:nvGrpSpPr>
      <p:grpSpPr>
        <a:xfrm>
          <a:off x="0" y="0"/>
          <a:ext cx="0" cy="0"/>
          <a:chOff x="0" y="0"/>
          <a:chExt cx="0" cy="0"/>
        </a:xfrm>
      </p:grpSpPr>
      <p:sp>
        <p:nvSpPr>
          <p:cNvPr id="137" name="Google Shape;137;p54"/>
          <p:cNvSpPr/>
          <p:nvPr>
            <p:ph idx="2" type="pic"/>
          </p:nvPr>
        </p:nvSpPr>
        <p:spPr>
          <a:xfrm>
            <a:off x="16251766" y="0"/>
            <a:ext cx="8125885" cy="13716000"/>
          </a:xfrm>
          <a:prstGeom prst="rect">
            <a:avLst/>
          </a:prstGeom>
          <a:solidFill>
            <a:srgbClr val="F2F2F2"/>
          </a:solidFill>
          <a:ln>
            <a:noFill/>
          </a:ln>
        </p:spPr>
      </p:sp>
      <p:sp>
        <p:nvSpPr>
          <p:cNvPr id="138" name="Google Shape;138;p5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Full Image">
  <p:cSld name="23_Full Image">
    <p:spTree>
      <p:nvGrpSpPr>
        <p:cNvPr id="139" name="Shape 139"/>
        <p:cNvGrpSpPr/>
        <p:nvPr/>
      </p:nvGrpSpPr>
      <p:grpSpPr>
        <a:xfrm>
          <a:off x="0" y="0"/>
          <a:ext cx="0" cy="0"/>
          <a:chOff x="0" y="0"/>
          <a:chExt cx="0" cy="0"/>
        </a:xfrm>
      </p:grpSpPr>
      <p:sp>
        <p:nvSpPr>
          <p:cNvPr id="140" name="Google Shape;140;p55"/>
          <p:cNvSpPr/>
          <p:nvPr>
            <p:ph idx="2" type="pic"/>
          </p:nvPr>
        </p:nvSpPr>
        <p:spPr>
          <a:xfrm>
            <a:off x="-5" y="0"/>
            <a:ext cx="16251768" cy="13716000"/>
          </a:xfrm>
          <a:prstGeom prst="rect">
            <a:avLst/>
          </a:prstGeom>
          <a:solidFill>
            <a:srgbClr val="F2F2F2"/>
          </a:solidFill>
          <a:ln>
            <a:noFill/>
          </a:ln>
        </p:spPr>
      </p:sp>
      <p:sp>
        <p:nvSpPr>
          <p:cNvPr id="141" name="Google Shape;141;p55"/>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Full Image">
  <p:cSld name="24_Full Image">
    <p:spTree>
      <p:nvGrpSpPr>
        <p:cNvPr id="142" name="Shape 142"/>
        <p:cNvGrpSpPr/>
        <p:nvPr/>
      </p:nvGrpSpPr>
      <p:grpSpPr>
        <a:xfrm>
          <a:off x="0" y="0"/>
          <a:ext cx="0" cy="0"/>
          <a:chOff x="0" y="0"/>
          <a:chExt cx="0" cy="0"/>
        </a:xfrm>
      </p:grpSpPr>
      <p:sp>
        <p:nvSpPr>
          <p:cNvPr id="143" name="Google Shape;143;p56"/>
          <p:cNvSpPr/>
          <p:nvPr>
            <p:ph idx="2" type="pic"/>
          </p:nvPr>
        </p:nvSpPr>
        <p:spPr>
          <a:xfrm>
            <a:off x="-5" y="6857998"/>
            <a:ext cx="16141149" cy="6858001"/>
          </a:xfrm>
          <a:prstGeom prst="rect">
            <a:avLst/>
          </a:prstGeom>
          <a:solidFill>
            <a:srgbClr val="F2F2F2"/>
          </a:solidFill>
          <a:ln>
            <a:noFill/>
          </a:ln>
        </p:spPr>
      </p:sp>
      <p:sp>
        <p:nvSpPr>
          <p:cNvPr id="144" name="Google Shape;144;p5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Sld name="Slide">
    <p:spTree>
      <p:nvGrpSpPr>
        <p:cNvPr id="24" name="Shape 24"/>
        <p:cNvGrpSpPr/>
        <p:nvPr/>
      </p:nvGrpSpPr>
      <p:grpSpPr>
        <a:xfrm>
          <a:off x="0" y="0"/>
          <a:ext cx="0" cy="0"/>
          <a:chOff x="0" y="0"/>
          <a:chExt cx="0" cy="0"/>
        </a:xfrm>
      </p:grpSpPr>
      <p:sp>
        <p:nvSpPr>
          <p:cNvPr id="25" name="Google Shape;25;p21"/>
          <p:cNvSpPr/>
          <p:nvPr>
            <p:ph idx="2" type="pic"/>
          </p:nvPr>
        </p:nvSpPr>
        <p:spPr>
          <a:xfrm>
            <a:off x="-372108" y="-342899"/>
            <a:ext cx="25121867" cy="8537810"/>
          </a:xfrm>
          <a:prstGeom prst="rect">
            <a:avLst/>
          </a:prstGeom>
          <a:solidFill>
            <a:srgbClr val="F2F2F2"/>
          </a:solidFill>
          <a:ln>
            <a:noFill/>
          </a:ln>
        </p:spPr>
      </p:sp>
      <p:sp>
        <p:nvSpPr>
          <p:cNvPr id="26" name="Google Shape;26;p2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Full Image">
  <p:cSld name="25_Full Image">
    <p:spTree>
      <p:nvGrpSpPr>
        <p:cNvPr id="145" name="Shape 145"/>
        <p:cNvGrpSpPr/>
        <p:nvPr/>
      </p:nvGrpSpPr>
      <p:grpSpPr>
        <a:xfrm>
          <a:off x="0" y="0"/>
          <a:ext cx="0" cy="0"/>
          <a:chOff x="0" y="0"/>
          <a:chExt cx="0" cy="0"/>
        </a:xfrm>
      </p:grpSpPr>
      <p:sp>
        <p:nvSpPr>
          <p:cNvPr id="146" name="Google Shape;146;p57"/>
          <p:cNvSpPr/>
          <p:nvPr>
            <p:ph idx="2" type="pic"/>
          </p:nvPr>
        </p:nvSpPr>
        <p:spPr>
          <a:xfrm>
            <a:off x="8125882" y="0"/>
            <a:ext cx="16251768" cy="13715999"/>
          </a:xfrm>
          <a:prstGeom prst="rect">
            <a:avLst/>
          </a:prstGeom>
          <a:solidFill>
            <a:srgbClr val="F2F2F2"/>
          </a:solidFill>
          <a:ln>
            <a:noFill/>
          </a:ln>
        </p:spPr>
      </p:sp>
      <p:sp>
        <p:nvSpPr>
          <p:cNvPr id="147" name="Google Shape;147;p57"/>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Full Image">
  <p:cSld name="26_Full Image">
    <p:spTree>
      <p:nvGrpSpPr>
        <p:cNvPr id="148" name="Shape 148"/>
        <p:cNvGrpSpPr/>
        <p:nvPr/>
      </p:nvGrpSpPr>
      <p:grpSpPr>
        <a:xfrm>
          <a:off x="0" y="0"/>
          <a:ext cx="0" cy="0"/>
          <a:chOff x="0" y="0"/>
          <a:chExt cx="0" cy="0"/>
        </a:xfrm>
      </p:grpSpPr>
      <p:sp>
        <p:nvSpPr>
          <p:cNvPr id="149" name="Google Shape;149;p58"/>
          <p:cNvSpPr/>
          <p:nvPr>
            <p:ph idx="2" type="pic"/>
          </p:nvPr>
        </p:nvSpPr>
        <p:spPr>
          <a:xfrm>
            <a:off x="-372108" y="5333199"/>
            <a:ext cx="25121867" cy="8725700"/>
          </a:xfrm>
          <a:prstGeom prst="rect">
            <a:avLst/>
          </a:prstGeom>
          <a:solidFill>
            <a:srgbClr val="F2F2F2"/>
          </a:solidFill>
          <a:ln>
            <a:noFill/>
          </a:ln>
        </p:spPr>
      </p:sp>
      <p:sp>
        <p:nvSpPr>
          <p:cNvPr id="150" name="Google Shape;150;p58"/>
          <p:cNvSpPr/>
          <p:nvPr>
            <p:ph idx="3" type="pic"/>
          </p:nvPr>
        </p:nvSpPr>
        <p:spPr>
          <a:xfrm>
            <a:off x="14678053" y="2320626"/>
            <a:ext cx="5084935" cy="9001762"/>
          </a:xfrm>
          <a:prstGeom prst="rect">
            <a:avLst/>
          </a:prstGeom>
          <a:solidFill>
            <a:srgbClr val="F2F2F2"/>
          </a:solidFill>
          <a:ln>
            <a:noFill/>
          </a:ln>
        </p:spPr>
      </p:sp>
      <p:sp>
        <p:nvSpPr>
          <p:cNvPr id="151" name="Google Shape;151;p5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Full Image">
  <p:cSld name="27_Full Image">
    <p:spTree>
      <p:nvGrpSpPr>
        <p:cNvPr id="152" name="Shape 152"/>
        <p:cNvGrpSpPr/>
        <p:nvPr/>
      </p:nvGrpSpPr>
      <p:grpSpPr>
        <a:xfrm>
          <a:off x="0" y="0"/>
          <a:ext cx="0" cy="0"/>
          <a:chOff x="0" y="0"/>
          <a:chExt cx="0" cy="0"/>
        </a:xfrm>
      </p:grpSpPr>
      <p:sp>
        <p:nvSpPr>
          <p:cNvPr id="153" name="Google Shape;153;p59"/>
          <p:cNvSpPr/>
          <p:nvPr>
            <p:ph idx="2" type="pic"/>
          </p:nvPr>
        </p:nvSpPr>
        <p:spPr>
          <a:xfrm>
            <a:off x="14864064" y="-342899"/>
            <a:ext cx="9885695" cy="14401797"/>
          </a:xfrm>
          <a:prstGeom prst="rect">
            <a:avLst/>
          </a:prstGeom>
          <a:solidFill>
            <a:srgbClr val="F2F2F2"/>
          </a:solidFill>
          <a:ln>
            <a:noFill/>
          </a:ln>
        </p:spPr>
      </p:sp>
      <p:sp>
        <p:nvSpPr>
          <p:cNvPr id="154" name="Google Shape;154;p59"/>
          <p:cNvSpPr/>
          <p:nvPr>
            <p:ph idx="3" type="pic"/>
          </p:nvPr>
        </p:nvSpPr>
        <p:spPr>
          <a:xfrm>
            <a:off x="12501434" y="2682328"/>
            <a:ext cx="4701590" cy="8347109"/>
          </a:xfrm>
          <a:prstGeom prst="rect">
            <a:avLst/>
          </a:prstGeom>
          <a:solidFill>
            <a:srgbClr val="F2F2F2"/>
          </a:solidFill>
          <a:ln>
            <a:noFill/>
          </a:ln>
        </p:spPr>
      </p:sp>
      <p:sp>
        <p:nvSpPr>
          <p:cNvPr id="155" name="Google Shape;155;p5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Full Image">
  <p:cSld name="28_Full Image">
    <p:spTree>
      <p:nvGrpSpPr>
        <p:cNvPr id="156" name="Shape 156"/>
        <p:cNvGrpSpPr/>
        <p:nvPr/>
      </p:nvGrpSpPr>
      <p:grpSpPr>
        <a:xfrm>
          <a:off x="0" y="0"/>
          <a:ext cx="0" cy="0"/>
          <a:chOff x="0" y="0"/>
          <a:chExt cx="0" cy="0"/>
        </a:xfrm>
      </p:grpSpPr>
      <p:sp>
        <p:nvSpPr>
          <p:cNvPr id="157" name="Google Shape;157;p60"/>
          <p:cNvSpPr/>
          <p:nvPr>
            <p:ph idx="2" type="pic"/>
          </p:nvPr>
        </p:nvSpPr>
        <p:spPr>
          <a:xfrm>
            <a:off x="14767697" y="3269001"/>
            <a:ext cx="12078137" cy="7510206"/>
          </a:xfrm>
          <a:prstGeom prst="rect">
            <a:avLst/>
          </a:prstGeom>
          <a:solidFill>
            <a:srgbClr val="F2F2F2"/>
          </a:solidFill>
          <a:ln>
            <a:noFill/>
          </a:ln>
        </p:spPr>
      </p:sp>
      <p:sp>
        <p:nvSpPr>
          <p:cNvPr id="158" name="Google Shape;158;p60"/>
          <p:cNvSpPr/>
          <p:nvPr>
            <p:ph idx="3" type="pic"/>
          </p:nvPr>
        </p:nvSpPr>
        <p:spPr>
          <a:xfrm>
            <a:off x="8546033" y="5051543"/>
            <a:ext cx="9800328" cy="6093860"/>
          </a:xfrm>
          <a:prstGeom prst="rect">
            <a:avLst/>
          </a:prstGeom>
          <a:solidFill>
            <a:srgbClr val="F2F2F2"/>
          </a:solidFill>
          <a:ln>
            <a:noFill/>
          </a:ln>
        </p:spPr>
      </p:sp>
      <p:sp>
        <p:nvSpPr>
          <p:cNvPr id="159" name="Google Shape;159;p60"/>
          <p:cNvSpPr/>
          <p:nvPr>
            <p:ph idx="4" type="pic"/>
          </p:nvPr>
        </p:nvSpPr>
        <p:spPr>
          <a:xfrm>
            <a:off x="3088294" y="6611828"/>
            <a:ext cx="7806530" cy="4854112"/>
          </a:xfrm>
          <a:prstGeom prst="rect">
            <a:avLst/>
          </a:prstGeom>
          <a:solidFill>
            <a:srgbClr val="F2F2F2"/>
          </a:solidFill>
          <a:ln>
            <a:noFill/>
          </a:ln>
        </p:spPr>
      </p:sp>
      <p:sp>
        <p:nvSpPr>
          <p:cNvPr id="160" name="Google Shape;160;p6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Full Image">
  <p:cSld name="29_Full Image">
    <p:spTree>
      <p:nvGrpSpPr>
        <p:cNvPr id="161" name="Shape 161"/>
        <p:cNvGrpSpPr/>
        <p:nvPr/>
      </p:nvGrpSpPr>
      <p:grpSpPr>
        <a:xfrm>
          <a:off x="0" y="0"/>
          <a:ext cx="0" cy="0"/>
          <a:chOff x="0" y="0"/>
          <a:chExt cx="0" cy="0"/>
        </a:xfrm>
      </p:grpSpPr>
      <p:sp>
        <p:nvSpPr>
          <p:cNvPr id="162" name="Google Shape;162;p61"/>
          <p:cNvSpPr/>
          <p:nvPr>
            <p:ph idx="2" type="pic"/>
          </p:nvPr>
        </p:nvSpPr>
        <p:spPr>
          <a:xfrm>
            <a:off x="-372108" y="5333199"/>
            <a:ext cx="25121867" cy="8725700"/>
          </a:xfrm>
          <a:prstGeom prst="rect">
            <a:avLst/>
          </a:prstGeom>
          <a:solidFill>
            <a:srgbClr val="F2F2F2"/>
          </a:solidFill>
          <a:ln>
            <a:noFill/>
          </a:ln>
        </p:spPr>
      </p:sp>
      <p:sp>
        <p:nvSpPr>
          <p:cNvPr id="163" name="Google Shape;163;p61"/>
          <p:cNvSpPr/>
          <p:nvPr>
            <p:ph idx="3" type="pic"/>
          </p:nvPr>
        </p:nvSpPr>
        <p:spPr>
          <a:xfrm>
            <a:off x="3773745" y="2355388"/>
            <a:ext cx="6765601" cy="9075896"/>
          </a:xfrm>
          <a:prstGeom prst="rect">
            <a:avLst/>
          </a:prstGeom>
          <a:solidFill>
            <a:srgbClr val="F2F2F2"/>
          </a:solidFill>
          <a:ln>
            <a:noFill/>
          </a:ln>
        </p:spPr>
      </p:sp>
      <p:sp>
        <p:nvSpPr>
          <p:cNvPr id="164" name="Google Shape;164;p6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_Full Image">
  <p:cSld name="30_Full Image">
    <p:spTree>
      <p:nvGrpSpPr>
        <p:cNvPr id="165" name="Shape 165"/>
        <p:cNvGrpSpPr/>
        <p:nvPr/>
      </p:nvGrpSpPr>
      <p:grpSpPr>
        <a:xfrm>
          <a:off x="0" y="0"/>
          <a:ext cx="0" cy="0"/>
          <a:chOff x="0" y="0"/>
          <a:chExt cx="0" cy="0"/>
        </a:xfrm>
      </p:grpSpPr>
      <p:sp>
        <p:nvSpPr>
          <p:cNvPr id="166" name="Google Shape;166;p62"/>
          <p:cNvSpPr/>
          <p:nvPr>
            <p:ph idx="2" type="pic"/>
          </p:nvPr>
        </p:nvSpPr>
        <p:spPr>
          <a:xfrm>
            <a:off x="-372108" y="-342899"/>
            <a:ext cx="9885689" cy="14401797"/>
          </a:xfrm>
          <a:prstGeom prst="rect">
            <a:avLst/>
          </a:prstGeom>
          <a:solidFill>
            <a:srgbClr val="F2F2F2"/>
          </a:solidFill>
          <a:ln>
            <a:noFill/>
          </a:ln>
        </p:spPr>
      </p:sp>
      <p:sp>
        <p:nvSpPr>
          <p:cNvPr id="167" name="Google Shape;167;p62"/>
          <p:cNvSpPr/>
          <p:nvPr>
            <p:ph idx="3" type="pic"/>
          </p:nvPr>
        </p:nvSpPr>
        <p:spPr>
          <a:xfrm>
            <a:off x="4542824" y="2355388"/>
            <a:ext cx="6765601" cy="9075897"/>
          </a:xfrm>
          <a:prstGeom prst="rect">
            <a:avLst/>
          </a:prstGeom>
          <a:solidFill>
            <a:srgbClr val="F2F2F2"/>
          </a:solidFill>
          <a:ln>
            <a:noFill/>
          </a:ln>
        </p:spPr>
      </p:sp>
      <p:sp>
        <p:nvSpPr>
          <p:cNvPr id="168" name="Google Shape;168;p6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Full Image">
  <p:cSld name="31_Full Image">
    <p:spTree>
      <p:nvGrpSpPr>
        <p:cNvPr id="169" name="Shape 169"/>
        <p:cNvGrpSpPr/>
        <p:nvPr/>
      </p:nvGrpSpPr>
      <p:grpSpPr>
        <a:xfrm>
          <a:off x="0" y="0"/>
          <a:ext cx="0" cy="0"/>
          <a:chOff x="0" y="0"/>
          <a:chExt cx="0" cy="0"/>
        </a:xfrm>
      </p:grpSpPr>
      <p:sp>
        <p:nvSpPr>
          <p:cNvPr id="170" name="Google Shape;170;p63"/>
          <p:cNvSpPr/>
          <p:nvPr>
            <p:ph idx="2" type="pic"/>
          </p:nvPr>
        </p:nvSpPr>
        <p:spPr>
          <a:xfrm>
            <a:off x="14276414" y="-342899"/>
            <a:ext cx="10473346" cy="14401797"/>
          </a:xfrm>
          <a:prstGeom prst="rect">
            <a:avLst/>
          </a:prstGeom>
          <a:solidFill>
            <a:srgbClr val="F2F2F2"/>
          </a:solidFill>
          <a:ln>
            <a:noFill/>
          </a:ln>
        </p:spPr>
      </p:sp>
      <p:sp>
        <p:nvSpPr>
          <p:cNvPr id="171" name="Google Shape;171;p63"/>
          <p:cNvSpPr/>
          <p:nvPr>
            <p:ph idx="3" type="pic"/>
          </p:nvPr>
        </p:nvSpPr>
        <p:spPr>
          <a:xfrm>
            <a:off x="12402899" y="4653731"/>
            <a:ext cx="3578950" cy="4408537"/>
          </a:xfrm>
          <a:prstGeom prst="rect">
            <a:avLst/>
          </a:prstGeom>
          <a:solidFill>
            <a:srgbClr val="F2F2F2"/>
          </a:solidFill>
          <a:ln>
            <a:noFill/>
          </a:ln>
        </p:spPr>
      </p:sp>
      <p:sp>
        <p:nvSpPr>
          <p:cNvPr id="172" name="Google Shape;172;p6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Full Image">
  <p:cSld name="32_Full Image">
    <p:spTree>
      <p:nvGrpSpPr>
        <p:cNvPr id="173" name="Shape 173"/>
        <p:cNvGrpSpPr/>
        <p:nvPr/>
      </p:nvGrpSpPr>
      <p:grpSpPr>
        <a:xfrm>
          <a:off x="0" y="0"/>
          <a:ext cx="0" cy="0"/>
          <a:chOff x="0" y="0"/>
          <a:chExt cx="0" cy="0"/>
        </a:xfrm>
      </p:grpSpPr>
      <p:sp>
        <p:nvSpPr>
          <p:cNvPr id="174" name="Google Shape;174;p64"/>
          <p:cNvSpPr/>
          <p:nvPr>
            <p:ph idx="2" type="pic"/>
          </p:nvPr>
        </p:nvSpPr>
        <p:spPr>
          <a:xfrm>
            <a:off x="-372108" y="5333199"/>
            <a:ext cx="25121867" cy="8725700"/>
          </a:xfrm>
          <a:prstGeom prst="rect">
            <a:avLst/>
          </a:prstGeom>
          <a:solidFill>
            <a:srgbClr val="F2F2F2"/>
          </a:solidFill>
          <a:ln>
            <a:noFill/>
          </a:ln>
        </p:spPr>
      </p:sp>
      <p:sp>
        <p:nvSpPr>
          <p:cNvPr id="175" name="Google Shape;175;p64"/>
          <p:cNvSpPr/>
          <p:nvPr>
            <p:ph idx="3" type="pic"/>
          </p:nvPr>
        </p:nvSpPr>
        <p:spPr>
          <a:xfrm>
            <a:off x="14414517" y="1727666"/>
            <a:ext cx="14397572" cy="8952433"/>
          </a:xfrm>
          <a:prstGeom prst="rect">
            <a:avLst/>
          </a:prstGeom>
          <a:solidFill>
            <a:srgbClr val="F2F2F2"/>
          </a:solidFill>
          <a:ln>
            <a:noFill/>
          </a:ln>
        </p:spPr>
      </p:sp>
      <p:sp>
        <p:nvSpPr>
          <p:cNvPr id="176" name="Google Shape;176;p6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_Full Image">
  <p:cSld name="33_Full Image">
    <p:spTree>
      <p:nvGrpSpPr>
        <p:cNvPr id="177" name="Shape 177"/>
        <p:cNvGrpSpPr/>
        <p:nvPr/>
      </p:nvGrpSpPr>
      <p:grpSpPr>
        <a:xfrm>
          <a:off x="0" y="0"/>
          <a:ext cx="0" cy="0"/>
          <a:chOff x="0" y="0"/>
          <a:chExt cx="0" cy="0"/>
        </a:xfrm>
      </p:grpSpPr>
      <p:sp>
        <p:nvSpPr>
          <p:cNvPr id="178" name="Google Shape;178;p65"/>
          <p:cNvSpPr/>
          <p:nvPr>
            <p:ph idx="2" type="pic"/>
          </p:nvPr>
        </p:nvSpPr>
        <p:spPr>
          <a:xfrm>
            <a:off x="-4058379" y="1989866"/>
            <a:ext cx="14397572" cy="8952434"/>
          </a:xfrm>
          <a:prstGeom prst="rect">
            <a:avLst/>
          </a:prstGeom>
          <a:solidFill>
            <a:srgbClr val="F2F2F2"/>
          </a:solidFill>
          <a:ln>
            <a:noFill/>
          </a:ln>
        </p:spPr>
      </p:sp>
      <p:sp>
        <p:nvSpPr>
          <p:cNvPr id="179" name="Google Shape;179;p65"/>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_Full Image">
  <p:cSld name="34_Full Image">
    <p:spTree>
      <p:nvGrpSpPr>
        <p:cNvPr id="180" name="Shape 180"/>
        <p:cNvGrpSpPr/>
        <p:nvPr/>
      </p:nvGrpSpPr>
      <p:grpSpPr>
        <a:xfrm>
          <a:off x="0" y="0"/>
          <a:ext cx="0" cy="0"/>
          <a:chOff x="0" y="0"/>
          <a:chExt cx="0" cy="0"/>
        </a:xfrm>
      </p:grpSpPr>
      <p:sp>
        <p:nvSpPr>
          <p:cNvPr id="181" name="Google Shape;181;p66"/>
          <p:cNvSpPr/>
          <p:nvPr>
            <p:ph idx="2" type="pic"/>
          </p:nvPr>
        </p:nvSpPr>
        <p:spPr>
          <a:xfrm>
            <a:off x="-372108" y="5116175"/>
            <a:ext cx="25121867" cy="8942724"/>
          </a:xfrm>
          <a:prstGeom prst="rect">
            <a:avLst/>
          </a:prstGeom>
          <a:solidFill>
            <a:srgbClr val="F2F2F2"/>
          </a:solidFill>
          <a:ln>
            <a:noFill/>
          </a:ln>
        </p:spPr>
      </p:sp>
      <p:sp>
        <p:nvSpPr>
          <p:cNvPr id="182" name="Google Shape;182;p6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
  <p:cSld name="1_Slide">
    <p:spTree>
      <p:nvGrpSpPr>
        <p:cNvPr id="27" name="Shape 27"/>
        <p:cNvGrpSpPr/>
        <p:nvPr/>
      </p:nvGrpSpPr>
      <p:grpSpPr>
        <a:xfrm>
          <a:off x="0" y="0"/>
          <a:ext cx="0" cy="0"/>
          <a:chOff x="0" y="0"/>
          <a:chExt cx="0" cy="0"/>
        </a:xfrm>
      </p:grpSpPr>
      <p:sp>
        <p:nvSpPr>
          <p:cNvPr id="28" name="Google Shape;28;p22"/>
          <p:cNvSpPr/>
          <p:nvPr>
            <p:ph idx="2" type="pic"/>
          </p:nvPr>
        </p:nvSpPr>
        <p:spPr>
          <a:xfrm>
            <a:off x="10558797" y="5068955"/>
            <a:ext cx="3260036" cy="3260032"/>
          </a:xfrm>
          <a:prstGeom prst="ellipse">
            <a:avLst/>
          </a:prstGeom>
          <a:solidFill>
            <a:srgbClr val="F2F2F2"/>
          </a:solidFill>
          <a:ln>
            <a:noFill/>
          </a:ln>
        </p:spPr>
      </p:sp>
      <p:sp>
        <p:nvSpPr>
          <p:cNvPr id="29" name="Google Shape;29;p2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190" name="Shape 190"/>
        <p:cNvGrpSpPr/>
        <p:nvPr/>
      </p:nvGrpSpPr>
      <p:grpSpPr>
        <a:xfrm>
          <a:off x="0" y="0"/>
          <a:ext cx="0" cy="0"/>
          <a:chOff x="0" y="0"/>
          <a:chExt cx="0" cy="0"/>
        </a:xfrm>
      </p:grpSpPr>
      <p:sp>
        <p:nvSpPr>
          <p:cNvPr id="191" name="Google Shape;191;p18"/>
          <p:cNvSpPr/>
          <p:nvPr>
            <p:ph idx="2" type="pic"/>
          </p:nvPr>
        </p:nvSpPr>
        <p:spPr>
          <a:xfrm>
            <a:off x="14853366" y="-1"/>
            <a:ext cx="9524286" cy="13716002"/>
          </a:xfrm>
          <a:prstGeom prst="rect">
            <a:avLst/>
          </a:prstGeom>
          <a:solidFill>
            <a:srgbClr val="919191"/>
          </a:solidFill>
          <a:ln>
            <a:noFill/>
          </a:ln>
        </p:spPr>
      </p:sp>
      <p:sp>
        <p:nvSpPr>
          <p:cNvPr id="192" name="Google Shape;192;p1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lvl1pPr>
            <a:lvl2pPr lvl="1">
              <a:buNone/>
              <a:defRPr sz="3200"/>
            </a:lvl2pPr>
            <a:lvl3pPr lvl="2">
              <a:buNone/>
              <a:defRPr sz="3200"/>
            </a:lvl3pPr>
            <a:lvl4pPr lvl="3">
              <a:buNone/>
              <a:defRPr sz="3200"/>
            </a:lvl4pPr>
            <a:lvl5pPr lvl="4">
              <a:buNone/>
              <a:defRPr sz="3200"/>
            </a:lvl5pPr>
            <a:lvl6pPr lvl="5">
              <a:buNone/>
              <a:defRPr sz="3200"/>
            </a:lvl6pPr>
            <a:lvl7pPr lvl="6">
              <a:buNone/>
              <a:defRPr sz="3200"/>
            </a:lvl7pPr>
            <a:lvl8pPr lvl="7">
              <a:buNone/>
              <a:defRPr sz="3200"/>
            </a:lvl8pPr>
            <a:lvl9pPr lvl="8">
              <a:buNone/>
              <a:defRPr sz="3200"/>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lide">
  <p:cSld name="3_Slide">
    <p:spTree>
      <p:nvGrpSpPr>
        <p:cNvPr id="30" name="Shape 30"/>
        <p:cNvGrpSpPr/>
        <p:nvPr/>
      </p:nvGrpSpPr>
      <p:grpSpPr>
        <a:xfrm>
          <a:off x="0" y="0"/>
          <a:ext cx="0" cy="0"/>
          <a:chOff x="0" y="0"/>
          <a:chExt cx="0" cy="0"/>
        </a:xfrm>
      </p:grpSpPr>
      <p:sp>
        <p:nvSpPr>
          <p:cNvPr id="31" name="Google Shape;31;p23"/>
          <p:cNvSpPr/>
          <p:nvPr>
            <p:ph idx="2" type="pic"/>
          </p:nvPr>
        </p:nvSpPr>
        <p:spPr>
          <a:xfrm>
            <a:off x="14052884" y="-1"/>
            <a:ext cx="10324767" cy="13716002"/>
          </a:xfrm>
          <a:prstGeom prst="rect">
            <a:avLst/>
          </a:prstGeom>
          <a:solidFill>
            <a:srgbClr val="F2F2F2"/>
          </a:solidFill>
          <a:ln>
            <a:noFill/>
          </a:ln>
        </p:spPr>
      </p:sp>
      <p:sp>
        <p:nvSpPr>
          <p:cNvPr id="32" name="Google Shape;32;p2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lide">
  <p:cSld name="4_Slide">
    <p:spTree>
      <p:nvGrpSpPr>
        <p:cNvPr id="33" name="Shape 33"/>
        <p:cNvGrpSpPr/>
        <p:nvPr/>
      </p:nvGrpSpPr>
      <p:grpSpPr>
        <a:xfrm>
          <a:off x="0" y="0"/>
          <a:ext cx="0" cy="0"/>
          <a:chOff x="0" y="0"/>
          <a:chExt cx="0" cy="0"/>
        </a:xfrm>
      </p:grpSpPr>
      <p:sp>
        <p:nvSpPr>
          <p:cNvPr id="34" name="Google Shape;34;p24"/>
          <p:cNvSpPr/>
          <p:nvPr>
            <p:ph idx="2" type="pic"/>
          </p:nvPr>
        </p:nvSpPr>
        <p:spPr>
          <a:xfrm>
            <a:off x="0" y="-1"/>
            <a:ext cx="10324767" cy="13716002"/>
          </a:xfrm>
          <a:prstGeom prst="rect">
            <a:avLst/>
          </a:prstGeom>
          <a:solidFill>
            <a:srgbClr val="F2F2F2"/>
          </a:solidFill>
          <a:ln>
            <a:noFill/>
          </a:ln>
        </p:spPr>
      </p:sp>
      <p:sp>
        <p:nvSpPr>
          <p:cNvPr id="35" name="Google Shape;35;p2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Slide">
  <p:cSld name="5_Slide">
    <p:spTree>
      <p:nvGrpSpPr>
        <p:cNvPr id="36" name="Shape 36"/>
        <p:cNvGrpSpPr/>
        <p:nvPr/>
      </p:nvGrpSpPr>
      <p:grpSpPr>
        <a:xfrm>
          <a:off x="0" y="0"/>
          <a:ext cx="0" cy="0"/>
          <a:chOff x="0" y="0"/>
          <a:chExt cx="0" cy="0"/>
        </a:xfrm>
      </p:grpSpPr>
      <p:sp>
        <p:nvSpPr>
          <p:cNvPr id="37" name="Google Shape;37;p25"/>
          <p:cNvSpPr/>
          <p:nvPr>
            <p:ph idx="2" type="pic"/>
          </p:nvPr>
        </p:nvSpPr>
        <p:spPr>
          <a:xfrm>
            <a:off x="14052878" y="-342899"/>
            <a:ext cx="10696882" cy="14401797"/>
          </a:xfrm>
          <a:prstGeom prst="rect">
            <a:avLst/>
          </a:prstGeom>
          <a:solidFill>
            <a:srgbClr val="F2F2F2"/>
          </a:solidFill>
          <a:ln>
            <a:noFill/>
          </a:ln>
        </p:spPr>
      </p:sp>
      <p:sp>
        <p:nvSpPr>
          <p:cNvPr id="38" name="Google Shape;38;p25"/>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Slide">
  <p:cSld name="6_Slide">
    <p:spTree>
      <p:nvGrpSpPr>
        <p:cNvPr id="39" name="Shape 39"/>
        <p:cNvGrpSpPr/>
        <p:nvPr/>
      </p:nvGrpSpPr>
      <p:grpSpPr>
        <a:xfrm>
          <a:off x="0" y="0"/>
          <a:ext cx="0" cy="0"/>
          <a:chOff x="0" y="0"/>
          <a:chExt cx="0" cy="0"/>
        </a:xfrm>
      </p:grpSpPr>
      <p:sp>
        <p:nvSpPr>
          <p:cNvPr id="40" name="Google Shape;40;p26"/>
          <p:cNvSpPr/>
          <p:nvPr>
            <p:ph idx="2" type="pic"/>
          </p:nvPr>
        </p:nvSpPr>
        <p:spPr>
          <a:xfrm>
            <a:off x="-372115" y="-342899"/>
            <a:ext cx="10696882" cy="14401797"/>
          </a:xfrm>
          <a:prstGeom prst="rect">
            <a:avLst/>
          </a:prstGeom>
          <a:solidFill>
            <a:srgbClr val="F2F2F2"/>
          </a:solidFill>
          <a:ln>
            <a:noFill/>
          </a:ln>
        </p:spPr>
      </p:sp>
      <p:sp>
        <p:nvSpPr>
          <p:cNvPr id="41" name="Google Shape;41;p2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lvl1pPr lvl="0">
              <a:buNone/>
              <a:defRPr sz="3200">
                <a:solidFill>
                  <a:schemeClr val="dk1"/>
                </a:solidFill>
              </a:defRPr>
            </a:lvl1pPr>
            <a:lvl2pPr lvl="1">
              <a:buNone/>
              <a:defRPr sz="3200">
                <a:solidFill>
                  <a:schemeClr val="dk1"/>
                </a:solidFill>
              </a:defRPr>
            </a:lvl2pPr>
            <a:lvl3pPr lvl="2">
              <a:buNone/>
              <a:defRPr sz="3200">
                <a:solidFill>
                  <a:schemeClr val="dk1"/>
                </a:solidFill>
              </a:defRPr>
            </a:lvl3pPr>
            <a:lvl4pPr lvl="3">
              <a:buNone/>
              <a:defRPr sz="3200">
                <a:solidFill>
                  <a:schemeClr val="dk1"/>
                </a:solidFill>
              </a:defRPr>
            </a:lvl4pPr>
            <a:lvl5pPr lvl="4">
              <a:buNone/>
              <a:defRPr sz="3200">
                <a:solidFill>
                  <a:schemeClr val="dk1"/>
                </a:solidFill>
              </a:defRPr>
            </a:lvl5pPr>
            <a:lvl6pPr lvl="5">
              <a:buNone/>
              <a:defRPr sz="3200">
                <a:solidFill>
                  <a:schemeClr val="dk1"/>
                </a:solidFill>
              </a:defRPr>
            </a:lvl6pPr>
            <a:lvl7pPr lvl="6">
              <a:buNone/>
              <a:defRPr sz="3200">
                <a:solidFill>
                  <a:schemeClr val="dk1"/>
                </a:solidFill>
              </a:defRPr>
            </a:lvl7pPr>
            <a:lvl8pPr lvl="7">
              <a:buNone/>
              <a:defRPr sz="3200">
                <a:solidFill>
                  <a:schemeClr val="dk1"/>
                </a:solidFill>
              </a:defRPr>
            </a:lvl8pPr>
            <a:lvl9pPr lvl="8">
              <a:buNone/>
              <a:defRPr sz="3200">
                <a:solidFill>
                  <a:schemeClr val="dk1"/>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0" Type="http://schemas.openxmlformats.org/officeDocument/2006/relationships/theme" Target="../theme/theme3.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1675964" y="730251"/>
            <a:ext cx="21025723"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8798"/>
              <a:buFont typeface="Calibri"/>
              <a:buNone/>
              <a:defRPr b="0" i="0" sz="8798"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
          <p:cNvSpPr txBox="1"/>
          <p:nvPr>
            <p:ph idx="1" type="body"/>
          </p:nvPr>
        </p:nvSpPr>
        <p:spPr>
          <a:xfrm>
            <a:off x="1675964" y="3651250"/>
            <a:ext cx="21025723" cy="870267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2000"/>
              </a:spcBef>
              <a:spcAft>
                <a:spcPts val="0"/>
              </a:spcAft>
              <a:buClr>
                <a:schemeClr val="dk1"/>
              </a:buClr>
              <a:buSzPts val="5599"/>
              <a:buFont typeface="Arial"/>
              <a:buNone/>
              <a:defRPr b="0" i="0" sz="5599" u="none" cap="none" strike="noStrike">
                <a:solidFill>
                  <a:schemeClr val="dk1"/>
                </a:solidFill>
                <a:latin typeface="Calibri"/>
                <a:ea typeface="Calibri"/>
                <a:cs typeface="Calibri"/>
                <a:sym typeface="Calibri"/>
              </a:defRPr>
            </a:lvl1pPr>
            <a:lvl2pPr indent="-228600" lvl="1" marL="914400" marR="0" rtl="0" algn="l">
              <a:lnSpc>
                <a:spcPct val="90000"/>
              </a:lnSpc>
              <a:spcBef>
                <a:spcPts val="1000"/>
              </a:spcBef>
              <a:spcAft>
                <a:spcPts val="0"/>
              </a:spcAft>
              <a:buClr>
                <a:schemeClr val="dk1"/>
              </a:buClr>
              <a:buSzPts val="4799"/>
              <a:buFont typeface="Arial"/>
              <a:buNone/>
              <a:defRPr b="0" i="0" sz="4799" u="none" cap="none" strike="noStrike">
                <a:solidFill>
                  <a:schemeClr val="dk1"/>
                </a:solidFill>
                <a:latin typeface="Calibri"/>
                <a:ea typeface="Calibri"/>
                <a:cs typeface="Calibri"/>
                <a:sym typeface="Calibri"/>
              </a:defRPr>
            </a:lvl2pPr>
            <a:lvl3pPr indent="-228600" lvl="2" marL="1371600" marR="0" rtl="0" algn="l">
              <a:lnSpc>
                <a:spcPct val="90000"/>
              </a:lnSpc>
              <a:spcBef>
                <a:spcPts val="1000"/>
              </a:spcBef>
              <a:spcAft>
                <a:spcPts val="0"/>
              </a:spcAft>
              <a:buClr>
                <a:schemeClr val="dk1"/>
              </a:buClr>
              <a:buSzPts val="3999"/>
              <a:buFont typeface="Arial"/>
              <a:buNone/>
              <a:defRPr b="0" i="0" sz="3999" u="none" cap="none" strike="noStrike">
                <a:solidFill>
                  <a:schemeClr val="dk1"/>
                </a:solidFill>
                <a:latin typeface="Calibri"/>
                <a:ea typeface="Calibri"/>
                <a:cs typeface="Calibri"/>
                <a:sym typeface="Calibri"/>
              </a:defRPr>
            </a:lvl3pPr>
            <a:lvl4pPr indent="-228600" lvl="3" marL="1828800" marR="0" rtl="0" algn="l">
              <a:lnSpc>
                <a:spcPct val="90000"/>
              </a:lnSpc>
              <a:spcBef>
                <a:spcPts val="1000"/>
              </a:spcBef>
              <a:spcAft>
                <a:spcPts val="0"/>
              </a:spcAft>
              <a:buClr>
                <a:schemeClr val="dk1"/>
              </a:buClr>
              <a:buSzPts val="3599"/>
              <a:buFont typeface="Arial"/>
              <a:buNone/>
              <a:defRPr b="0" i="0" sz="3599" u="none" cap="none" strike="noStrike">
                <a:solidFill>
                  <a:schemeClr val="dk1"/>
                </a:solidFill>
                <a:latin typeface="Calibri"/>
                <a:ea typeface="Calibri"/>
                <a:cs typeface="Calibri"/>
                <a:sym typeface="Calibri"/>
              </a:defRPr>
            </a:lvl4pPr>
            <a:lvl5pPr indent="-228600" lvl="4" marL="2286000" marR="0" rtl="0" algn="l">
              <a:lnSpc>
                <a:spcPct val="90000"/>
              </a:lnSpc>
              <a:spcBef>
                <a:spcPts val="1000"/>
              </a:spcBef>
              <a:spcAft>
                <a:spcPts val="0"/>
              </a:spcAft>
              <a:buClr>
                <a:schemeClr val="dk1"/>
              </a:buClr>
              <a:buSzPts val="3599"/>
              <a:buFont typeface="Arial"/>
              <a:buNone/>
              <a:defRPr b="0" i="0" sz="3599" u="none" cap="none" strike="noStrike">
                <a:solidFill>
                  <a:schemeClr val="dk1"/>
                </a:solidFill>
                <a:latin typeface="Calibri"/>
                <a:ea typeface="Calibri"/>
                <a:cs typeface="Calibri"/>
                <a:sym typeface="Calibri"/>
              </a:defRPr>
            </a:lvl5pPr>
            <a:lvl6pPr indent="-457136" lvl="5" marL="27432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6pPr>
            <a:lvl7pPr indent="-457136" lvl="6" marL="32004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7pPr>
            <a:lvl8pPr indent="-457136" lvl="7" marL="36576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8pPr>
            <a:lvl9pPr indent="-457136" lvl="8" marL="4114800" marR="0" rtl="0" algn="l">
              <a:lnSpc>
                <a:spcPct val="90000"/>
              </a:lnSpc>
              <a:spcBef>
                <a:spcPts val="1000"/>
              </a:spcBef>
              <a:spcAft>
                <a:spcPts val="0"/>
              </a:spcAft>
              <a:buClr>
                <a:schemeClr val="dk1"/>
              </a:buClr>
              <a:buSzPts val="3599"/>
              <a:buFont typeface="Arial"/>
              <a:buChar char="•"/>
              <a:defRPr b="0" i="0" sz="3599" u="none" cap="none" strike="noStrike">
                <a:solidFill>
                  <a:schemeClr val="dk1"/>
                </a:solidFill>
                <a:latin typeface="Calibri"/>
                <a:ea typeface="Calibri"/>
                <a:cs typeface="Calibri"/>
                <a:sym typeface="Calibri"/>
              </a:defRPr>
            </a:lvl9pPr>
          </a:lstStyle>
          <a:p/>
        </p:txBody>
      </p:sp>
      <p:sp>
        <p:nvSpPr>
          <p:cNvPr id="12" name="Google Shape;12;p15"/>
          <p:cNvSpPr txBox="1"/>
          <p:nvPr>
            <p:ph idx="10" type="dt"/>
          </p:nvPr>
        </p:nvSpPr>
        <p:spPr>
          <a:xfrm>
            <a:off x="1675964" y="12712701"/>
            <a:ext cx="5484971" cy="73025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2399" u="none" cap="none" strike="noStrike">
                <a:solidFill>
                  <a:srgbClr val="B9B9B9"/>
                </a:solidFill>
                <a:latin typeface="Calibri"/>
                <a:ea typeface="Calibri"/>
                <a:cs typeface="Calibri"/>
                <a:sym typeface="Calibri"/>
              </a:defRPr>
            </a:lvl1pPr>
            <a:lvl2pPr lvl="1"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9pPr>
          </a:lstStyle>
          <a:p/>
        </p:txBody>
      </p:sp>
      <p:sp>
        <p:nvSpPr>
          <p:cNvPr id="13" name="Google Shape;13;p15"/>
          <p:cNvSpPr txBox="1"/>
          <p:nvPr>
            <p:ph idx="11" type="ftr"/>
          </p:nvPr>
        </p:nvSpPr>
        <p:spPr>
          <a:xfrm>
            <a:off x="8075097" y="12712701"/>
            <a:ext cx="8227457" cy="73025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399" u="none" cap="none" strike="noStrike">
                <a:solidFill>
                  <a:srgbClr val="B9B9B9"/>
                </a:solidFill>
                <a:latin typeface="Calibri"/>
                <a:ea typeface="Calibri"/>
                <a:cs typeface="Calibri"/>
                <a:sym typeface="Calibri"/>
              </a:defRPr>
            </a:lvl1pPr>
            <a:lvl2pPr lvl="1"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dk1"/>
                </a:solidFill>
                <a:latin typeface="Calibri"/>
                <a:ea typeface="Calibri"/>
                <a:cs typeface="Calibri"/>
                <a:sym typeface="Calibri"/>
              </a:defRPr>
            </a:lvl9pPr>
          </a:lstStyle>
          <a:p/>
        </p:txBody>
      </p:sp>
      <p:sp>
        <p:nvSpPr>
          <p:cNvPr id="14" name="Google Shape;14;p15"/>
          <p:cNvSpPr txBox="1"/>
          <p:nvPr>
            <p:ph idx="12" type="sldNum"/>
          </p:nvPr>
        </p:nvSpPr>
        <p:spPr>
          <a:xfrm>
            <a:off x="17216716" y="12712701"/>
            <a:ext cx="5484971" cy="73025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399" u="none" cap="none" strike="noStrike">
                <a:solidFill>
                  <a:srgbClr val="B9B9B9"/>
                </a:solidFill>
                <a:latin typeface="Calibri"/>
                <a:ea typeface="Calibri"/>
                <a:cs typeface="Calibri"/>
                <a:sym typeface="Calibri"/>
              </a:defRPr>
            </a:lvl1pPr>
            <a:lvl2pPr indent="0" lvl="1" marL="0" marR="0" rtl="0" algn="r">
              <a:spcBef>
                <a:spcPts val="0"/>
              </a:spcBef>
              <a:buNone/>
              <a:defRPr b="0" i="0" sz="2399" u="none" cap="none" strike="noStrike">
                <a:solidFill>
                  <a:srgbClr val="B9B9B9"/>
                </a:solidFill>
                <a:latin typeface="Calibri"/>
                <a:ea typeface="Calibri"/>
                <a:cs typeface="Calibri"/>
                <a:sym typeface="Calibri"/>
              </a:defRPr>
            </a:lvl2pPr>
            <a:lvl3pPr indent="0" lvl="2" marL="0" marR="0" rtl="0" algn="r">
              <a:spcBef>
                <a:spcPts val="0"/>
              </a:spcBef>
              <a:buNone/>
              <a:defRPr b="0" i="0" sz="2399" u="none" cap="none" strike="noStrike">
                <a:solidFill>
                  <a:srgbClr val="B9B9B9"/>
                </a:solidFill>
                <a:latin typeface="Calibri"/>
                <a:ea typeface="Calibri"/>
                <a:cs typeface="Calibri"/>
                <a:sym typeface="Calibri"/>
              </a:defRPr>
            </a:lvl3pPr>
            <a:lvl4pPr indent="0" lvl="3" marL="0" marR="0" rtl="0" algn="r">
              <a:spcBef>
                <a:spcPts val="0"/>
              </a:spcBef>
              <a:buNone/>
              <a:defRPr b="0" i="0" sz="2399" u="none" cap="none" strike="noStrike">
                <a:solidFill>
                  <a:srgbClr val="B9B9B9"/>
                </a:solidFill>
                <a:latin typeface="Calibri"/>
                <a:ea typeface="Calibri"/>
                <a:cs typeface="Calibri"/>
                <a:sym typeface="Calibri"/>
              </a:defRPr>
            </a:lvl4pPr>
            <a:lvl5pPr indent="0" lvl="4" marL="0" marR="0" rtl="0" algn="r">
              <a:spcBef>
                <a:spcPts val="0"/>
              </a:spcBef>
              <a:buNone/>
              <a:defRPr b="0" i="0" sz="2399" u="none" cap="none" strike="noStrike">
                <a:solidFill>
                  <a:srgbClr val="B9B9B9"/>
                </a:solidFill>
                <a:latin typeface="Calibri"/>
                <a:ea typeface="Calibri"/>
                <a:cs typeface="Calibri"/>
                <a:sym typeface="Calibri"/>
              </a:defRPr>
            </a:lvl5pPr>
            <a:lvl6pPr indent="0" lvl="5" marL="0" marR="0" rtl="0" algn="r">
              <a:spcBef>
                <a:spcPts val="0"/>
              </a:spcBef>
              <a:buNone/>
              <a:defRPr b="0" i="0" sz="2399" u="none" cap="none" strike="noStrike">
                <a:solidFill>
                  <a:srgbClr val="B9B9B9"/>
                </a:solidFill>
                <a:latin typeface="Calibri"/>
                <a:ea typeface="Calibri"/>
                <a:cs typeface="Calibri"/>
                <a:sym typeface="Calibri"/>
              </a:defRPr>
            </a:lvl6pPr>
            <a:lvl7pPr indent="0" lvl="6" marL="0" marR="0" rtl="0" algn="r">
              <a:spcBef>
                <a:spcPts val="0"/>
              </a:spcBef>
              <a:buNone/>
              <a:defRPr b="0" i="0" sz="2399" u="none" cap="none" strike="noStrike">
                <a:solidFill>
                  <a:srgbClr val="B9B9B9"/>
                </a:solidFill>
                <a:latin typeface="Calibri"/>
                <a:ea typeface="Calibri"/>
                <a:cs typeface="Calibri"/>
                <a:sym typeface="Calibri"/>
              </a:defRPr>
            </a:lvl7pPr>
            <a:lvl8pPr indent="0" lvl="7" marL="0" marR="0" rtl="0" algn="r">
              <a:spcBef>
                <a:spcPts val="0"/>
              </a:spcBef>
              <a:buNone/>
              <a:defRPr b="0" i="0" sz="2399" u="none" cap="none" strike="noStrike">
                <a:solidFill>
                  <a:srgbClr val="B9B9B9"/>
                </a:solidFill>
                <a:latin typeface="Calibri"/>
                <a:ea typeface="Calibri"/>
                <a:cs typeface="Calibri"/>
                <a:sym typeface="Calibri"/>
              </a:defRPr>
            </a:lvl8pPr>
            <a:lvl9pPr indent="0" lvl="8" marL="0" marR="0" rtl="0" algn="r">
              <a:spcBef>
                <a:spcPts val="0"/>
              </a:spcBef>
              <a:buNone/>
              <a:defRPr b="0" i="0" sz="2399" u="none" cap="none" strike="noStrike">
                <a:solidFill>
                  <a:srgbClr val="B9B9B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5" name="Google Shape;15;p15"/>
          <p:cNvSpPr txBox="1"/>
          <p:nvPr/>
        </p:nvSpPr>
        <p:spPr>
          <a:xfrm>
            <a:off x="23652066" y="610541"/>
            <a:ext cx="827716" cy="492406"/>
          </a:xfrm>
          <a:prstGeom prst="rect">
            <a:avLst/>
          </a:prstGeom>
          <a:noFill/>
          <a:ln>
            <a:noFill/>
          </a:ln>
        </p:spPr>
        <p:txBody>
          <a:bodyPr anchorCtr="0" anchor="t" bIns="91400" lIns="182825" spcFirstLastPara="1" rIns="182825" wrap="square" tIns="91400">
            <a:spAutoFit/>
          </a:bodyPr>
          <a:lstStyle/>
          <a:p>
            <a:pPr indent="0" lvl="0" marL="0" marR="0" rtl="0" algn="ctr">
              <a:spcBef>
                <a:spcPts val="0"/>
              </a:spcBef>
              <a:spcAft>
                <a:spcPts val="0"/>
              </a:spcAft>
              <a:buNone/>
            </a:pPr>
            <a:fld id="{00000000-1234-1234-1234-123412341234}" type="slidenum">
              <a:rPr b="0" i="0" lang="fr-FR" sz="2000" u="none" cap="none" strike="noStrike">
                <a:solidFill>
                  <a:schemeClr val="lt1"/>
                </a:solidFill>
                <a:latin typeface="Roboto"/>
                <a:ea typeface="Roboto"/>
                <a:cs typeface="Roboto"/>
                <a:sym typeface="Roboto"/>
              </a:rPr>
              <a:t>‹#›</a:t>
            </a:fld>
            <a:endParaRPr b="0" i="0" sz="2000" u="none" cap="none" strike="noStrike">
              <a:solidFill>
                <a:schemeClr val="lt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3" name="Shape 183"/>
        <p:cNvGrpSpPr/>
        <p:nvPr/>
      </p:nvGrpSpPr>
      <p:grpSpPr>
        <a:xfrm>
          <a:off x="0" y="0"/>
          <a:ext cx="0" cy="0"/>
          <a:chOff x="0" y="0"/>
          <a:chExt cx="0" cy="0"/>
        </a:xfrm>
      </p:grpSpPr>
      <p:sp>
        <p:nvSpPr>
          <p:cNvPr id="184" name="Google Shape;184;p17"/>
          <p:cNvSpPr txBox="1"/>
          <p:nvPr>
            <p:ph type="title"/>
          </p:nvPr>
        </p:nvSpPr>
        <p:spPr>
          <a:xfrm>
            <a:off x="1675964" y="730251"/>
            <a:ext cx="21025723" cy="2651126"/>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8798"/>
              <a:buFont typeface="Calibri"/>
              <a:buNone/>
              <a:defRPr b="0" i="0" sz="8798"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5" name="Google Shape;185;p17"/>
          <p:cNvSpPr txBox="1"/>
          <p:nvPr>
            <p:ph idx="1" type="body"/>
          </p:nvPr>
        </p:nvSpPr>
        <p:spPr>
          <a:xfrm>
            <a:off x="1675964" y="3651250"/>
            <a:ext cx="21025723" cy="870267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2000"/>
              </a:spcBef>
              <a:spcAft>
                <a:spcPts val="0"/>
              </a:spcAft>
              <a:buClr>
                <a:schemeClr val="lt1"/>
              </a:buClr>
              <a:buSzPts val="5599"/>
              <a:buFont typeface="Arial"/>
              <a:buNone/>
              <a:defRPr b="0" i="0" sz="5599" u="none" cap="none" strike="noStrike">
                <a:solidFill>
                  <a:schemeClr val="lt1"/>
                </a:solidFill>
                <a:latin typeface="Calibri"/>
                <a:ea typeface="Calibri"/>
                <a:cs typeface="Calibri"/>
                <a:sym typeface="Calibri"/>
              </a:defRPr>
            </a:lvl1pPr>
            <a:lvl2pPr indent="-228600" lvl="1" marL="914400" marR="0" rtl="0" algn="l">
              <a:lnSpc>
                <a:spcPct val="90000"/>
              </a:lnSpc>
              <a:spcBef>
                <a:spcPts val="1000"/>
              </a:spcBef>
              <a:spcAft>
                <a:spcPts val="0"/>
              </a:spcAft>
              <a:buClr>
                <a:schemeClr val="lt1"/>
              </a:buClr>
              <a:buSzPts val="4799"/>
              <a:buFont typeface="Arial"/>
              <a:buNone/>
              <a:defRPr b="0" i="0" sz="4799" u="none" cap="none" strike="noStrike">
                <a:solidFill>
                  <a:schemeClr val="lt1"/>
                </a:solidFill>
                <a:latin typeface="Calibri"/>
                <a:ea typeface="Calibri"/>
                <a:cs typeface="Calibri"/>
                <a:sym typeface="Calibri"/>
              </a:defRPr>
            </a:lvl2pPr>
            <a:lvl3pPr indent="-228600" lvl="2" marL="1371600" marR="0" rtl="0" algn="l">
              <a:lnSpc>
                <a:spcPct val="90000"/>
              </a:lnSpc>
              <a:spcBef>
                <a:spcPts val="1000"/>
              </a:spcBef>
              <a:spcAft>
                <a:spcPts val="0"/>
              </a:spcAft>
              <a:buClr>
                <a:schemeClr val="lt1"/>
              </a:buClr>
              <a:buSzPts val="3999"/>
              <a:buFont typeface="Arial"/>
              <a:buNone/>
              <a:defRPr b="0" i="0" sz="3999" u="none" cap="none" strike="noStrike">
                <a:solidFill>
                  <a:schemeClr val="lt1"/>
                </a:solidFill>
                <a:latin typeface="Calibri"/>
                <a:ea typeface="Calibri"/>
                <a:cs typeface="Calibri"/>
                <a:sym typeface="Calibri"/>
              </a:defRPr>
            </a:lvl3pPr>
            <a:lvl4pPr indent="-228600" lvl="3" marL="1828800" marR="0" rtl="0" algn="l">
              <a:lnSpc>
                <a:spcPct val="90000"/>
              </a:lnSpc>
              <a:spcBef>
                <a:spcPts val="1000"/>
              </a:spcBef>
              <a:spcAft>
                <a:spcPts val="0"/>
              </a:spcAft>
              <a:buClr>
                <a:schemeClr val="lt1"/>
              </a:buClr>
              <a:buSzPts val="3599"/>
              <a:buFont typeface="Arial"/>
              <a:buNone/>
              <a:defRPr b="0" i="0" sz="3599" u="none" cap="none" strike="noStrike">
                <a:solidFill>
                  <a:schemeClr val="lt1"/>
                </a:solidFill>
                <a:latin typeface="Calibri"/>
                <a:ea typeface="Calibri"/>
                <a:cs typeface="Calibri"/>
                <a:sym typeface="Calibri"/>
              </a:defRPr>
            </a:lvl4pPr>
            <a:lvl5pPr indent="-228600" lvl="4" marL="2286000" marR="0" rtl="0" algn="l">
              <a:lnSpc>
                <a:spcPct val="90000"/>
              </a:lnSpc>
              <a:spcBef>
                <a:spcPts val="1000"/>
              </a:spcBef>
              <a:spcAft>
                <a:spcPts val="0"/>
              </a:spcAft>
              <a:buClr>
                <a:schemeClr val="lt1"/>
              </a:buClr>
              <a:buSzPts val="3599"/>
              <a:buFont typeface="Arial"/>
              <a:buNone/>
              <a:defRPr b="0" i="0" sz="3599" u="none" cap="none" strike="noStrike">
                <a:solidFill>
                  <a:schemeClr val="lt1"/>
                </a:solidFill>
                <a:latin typeface="Calibri"/>
                <a:ea typeface="Calibri"/>
                <a:cs typeface="Calibri"/>
                <a:sym typeface="Calibri"/>
              </a:defRPr>
            </a:lvl5pPr>
            <a:lvl6pPr indent="-457136" lvl="5" marL="27432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6pPr>
            <a:lvl7pPr indent="-457136" lvl="6" marL="32004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7pPr>
            <a:lvl8pPr indent="-457136" lvl="7" marL="36576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8pPr>
            <a:lvl9pPr indent="-457136" lvl="8" marL="4114800" marR="0" rtl="0" algn="l">
              <a:lnSpc>
                <a:spcPct val="90000"/>
              </a:lnSpc>
              <a:spcBef>
                <a:spcPts val="1000"/>
              </a:spcBef>
              <a:spcAft>
                <a:spcPts val="0"/>
              </a:spcAft>
              <a:buClr>
                <a:schemeClr val="lt1"/>
              </a:buClr>
              <a:buSzPts val="3599"/>
              <a:buFont typeface="Arial"/>
              <a:buChar char="•"/>
              <a:defRPr b="0" i="0" sz="3599" u="none" cap="none" strike="noStrike">
                <a:solidFill>
                  <a:schemeClr val="lt1"/>
                </a:solidFill>
                <a:latin typeface="Calibri"/>
                <a:ea typeface="Calibri"/>
                <a:cs typeface="Calibri"/>
                <a:sym typeface="Calibri"/>
              </a:defRPr>
            </a:lvl9pPr>
          </a:lstStyle>
          <a:p/>
        </p:txBody>
      </p:sp>
      <p:sp>
        <p:nvSpPr>
          <p:cNvPr id="186" name="Google Shape;186;p17"/>
          <p:cNvSpPr txBox="1"/>
          <p:nvPr>
            <p:ph idx="10" type="dt"/>
          </p:nvPr>
        </p:nvSpPr>
        <p:spPr>
          <a:xfrm>
            <a:off x="1675964" y="12712701"/>
            <a:ext cx="5484971" cy="73025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2399">
                <a:solidFill>
                  <a:schemeClr val="lt1"/>
                </a:solidFill>
                <a:latin typeface="Calibri"/>
                <a:ea typeface="Calibri"/>
                <a:cs typeface="Calibri"/>
                <a:sym typeface="Calibri"/>
              </a:defRPr>
            </a:lvl1pPr>
            <a:lvl2pPr lvl="1"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9pPr>
          </a:lstStyle>
          <a:p/>
        </p:txBody>
      </p:sp>
      <p:sp>
        <p:nvSpPr>
          <p:cNvPr id="187" name="Google Shape;187;p17"/>
          <p:cNvSpPr txBox="1"/>
          <p:nvPr>
            <p:ph idx="11" type="ftr"/>
          </p:nvPr>
        </p:nvSpPr>
        <p:spPr>
          <a:xfrm>
            <a:off x="8075097" y="12712701"/>
            <a:ext cx="8227457" cy="73025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2399">
                <a:solidFill>
                  <a:schemeClr val="lt1"/>
                </a:solidFill>
                <a:latin typeface="Calibri"/>
                <a:ea typeface="Calibri"/>
                <a:cs typeface="Calibri"/>
                <a:sym typeface="Calibri"/>
              </a:defRPr>
            </a:lvl1pPr>
            <a:lvl2pPr lvl="1"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3600" u="none" cap="none" strike="noStrike">
                <a:solidFill>
                  <a:schemeClr val="lt1"/>
                </a:solidFill>
                <a:latin typeface="Calibri"/>
                <a:ea typeface="Calibri"/>
                <a:cs typeface="Calibri"/>
                <a:sym typeface="Calibri"/>
              </a:defRPr>
            </a:lvl9pPr>
          </a:lstStyle>
          <a:p/>
        </p:txBody>
      </p:sp>
      <p:sp>
        <p:nvSpPr>
          <p:cNvPr id="188" name="Google Shape;188;p17"/>
          <p:cNvSpPr txBox="1"/>
          <p:nvPr>
            <p:ph idx="12" type="sldNum"/>
          </p:nvPr>
        </p:nvSpPr>
        <p:spPr>
          <a:xfrm>
            <a:off x="17216716" y="12712701"/>
            <a:ext cx="5484971" cy="73025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2399" u="none">
                <a:solidFill>
                  <a:schemeClr val="lt1"/>
                </a:solidFill>
                <a:latin typeface="Calibri"/>
                <a:ea typeface="Calibri"/>
                <a:cs typeface="Calibri"/>
                <a:sym typeface="Calibri"/>
              </a:defRPr>
            </a:lvl1pPr>
            <a:lvl2pPr indent="0" lvl="1" marL="0" marR="0" rtl="0" algn="r">
              <a:spcBef>
                <a:spcPts val="0"/>
              </a:spcBef>
              <a:buNone/>
              <a:defRPr b="0" sz="2399" u="none">
                <a:solidFill>
                  <a:schemeClr val="lt1"/>
                </a:solidFill>
                <a:latin typeface="Calibri"/>
                <a:ea typeface="Calibri"/>
                <a:cs typeface="Calibri"/>
                <a:sym typeface="Calibri"/>
              </a:defRPr>
            </a:lvl2pPr>
            <a:lvl3pPr indent="0" lvl="2" marL="0" marR="0" rtl="0" algn="r">
              <a:spcBef>
                <a:spcPts val="0"/>
              </a:spcBef>
              <a:buNone/>
              <a:defRPr b="0" sz="2399" u="none">
                <a:solidFill>
                  <a:schemeClr val="lt1"/>
                </a:solidFill>
                <a:latin typeface="Calibri"/>
                <a:ea typeface="Calibri"/>
                <a:cs typeface="Calibri"/>
                <a:sym typeface="Calibri"/>
              </a:defRPr>
            </a:lvl3pPr>
            <a:lvl4pPr indent="0" lvl="3" marL="0" marR="0" rtl="0" algn="r">
              <a:spcBef>
                <a:spcPts val="0"/>
              </a:spcBef>
              <a:buNone/>
              <a:defRPr b="0" sz="2399" u="none">
                <a:solidFill>
                  <a:schemeClr val="lt1"/>
                </a:solidFill>
                <a:latin typeface="Calibri"/>
                <a:ea typeface="Calibri"/>
                <a:cs typeface="Calibri"/>
                <a:sym typeface="Calibri"/>
              </a:defRPr>
            </a:lvl4pPr>
            <a:lvl5pPr indent="0" lvl="4" marL="0" marR="0" rtl="0" algn="r">
              <a:spcBef>
                <a:spcPts val="0"/>
              </a:spcBef>
              <a:buNone/>
              <a:defRPr b="0" sz="2399" u="none">
                <a:solidFill>
                  <a:schemeClr val="lt1"/>
                </a:solidFill>
                <a:latin typeface="Calibri"/>
                <a:ea typeface="Calibri"/>
                <a:cs typeface="Calibri"/>
                <a:sym typeface="Calibri"/>
              </a:defRPr>
            </a:lvl5pPr>
            <a:lvl6pPr indent="0" lvl="5" marL="0" marR="0" rtl="0" algn="r">
              <a:spcBef>
                <a:spcPts val="0"/>
              </a:spcBef>
              <a:buNone/>
              <a:defRPr b="0" sz="2399" u="none">
                <a:solidFill>
                  <a:schemeClr val="lt1"/>
                </a:solidFill>
                <a:latin typeface="Calibri"/>
                <a:ea typeface="Calibri"/>
                <a:cs typeface="Calibri"/>
                <a:sym typeface="Calibri"/>
              </a:defRPr>
            </a:lvl6pPr>
            <a:lvl7pPr indent="0" lvl="6" marL="0" marR="0" rtl="0" algn="r">
              <a:spcBef>
                <a:spcPts val="0"/>
              </a:spcBef>
              <a:buNone/>
              <a:defRPr b="0" sz="2399" u="none">
                <a:solidFill>
                  <a:schemeClr val="lt1"/>
                </a:solidFill>
                <a:latin typeface="Calibri"/>
                <a:ea typeface="Calibri"/>
                <a:cs typeface="Calibri"/>
                <a:sym typeface="Calibri"/>
              </a:defRPr>
            </a:lvl7pPr>
            <a:lvl8pPr indent="0" lvl="7" marL="0" marR="0" rtl="0" algn="r">
              <a:spcBef>
                <a:spcPts val="0"/>
              </a:spcBef>
              <a:buNone/>
              <a:defRPr b="0" sz="2399" u="none">
                <a:solidFill>
                  <a:schemeClr val="lt1"/>
                </a:solidFill>
                <a:latin typeface="Calibri"/>
                <a:ea typeface="Calibri"/>
                <a:cs typeface="Calibri"/>
                <a:sym typeface="Calibri"/>
              </a:defRPr>
            </a:lvl8pPr>
            <a:lvl9pPr indent="0" lvl="8" marL="0" marR="0" rtl="0" algn="r">
              <a:spcBef>
                <a:spcPts val="0"/>
              </a:spcBef>
              <a:buNone/>
              <a:defRPr b="0" sz="2399" u="non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89" name="Google Shape;189;p17"/>
          <p:cNvSpPr txBox="1"/>
          <p:nvPr/>
        </p:nvSpPr>
        <p:spPr>
          <a:xfrm>
            <a:off x="23652066" y="610541"/>
            <a:ext cx="827716" cy="492406"/>
          </a:xfrm>
          <a:prstGeom prst="rect">
            <a:avLst/>
          </a:prstGeom>
          <a:noFill/>
          <a:ln>
            <a:noFill/>
          </a:ln>
        </p:spPr>
        <p:txBody>
          <a:bodyPr anchorCtr="0" anchor="t" bIns="91400" lIns="182825" spcFirstLastPara="1" rIns="182825" wrap="square" tIns="91400">
            <a:spAutoFit/>
          </a:bodyPr>
          <a:lstStyle/>
          <a:p>
            <a:pPr indent="0" lvl="0" marL="0" marR="0" rtl="0" algn="ctr">
              <a:spcBef>
                <a:spcPts val="0"/>
              </a:spcBef>
              <a:spcAft>
                <a:spcPts val="0"/>
              </a:spcAft>
              <a:buNone/>
            </a:pPr>
            <a:fld id="{00000000-1234-1234-1234-123412341234}" type="slidenum">
              <a:rPr b="0" i="0" lang="fr-FR" sz="2000">
                <a:solidFill>
                  <a:schemeClr val="dk1"/>
                </a:solidFill>
                <a:latin typeface="Roboto"/>
                <a:ea typeface="Roboto"/>
                <a:cs typeface="Roboto"/>
                <a:sym typeface="Roboto"/>
              </a:rPr>
              <a:t>‹#›</a:t>
            </a:fld>
            <a:endParaRPr b="0" i="0" sz="2000">
              <a:solidFill>
                <a:schemeClr val="dk1"/>
              </a:solidFill>
              <a:latin typeface="Roboto"/>
              <a:ea typeface="Roboto"/>
              <a:cs typeface="Roboto"/>
              <a:sym typeface="Roboto"/>
            </a:endParaRPr>
          </a:p>
        </p:txBody>
      </p:sp>
    </p:spTree>
  </p:cSld>
  <p:clrMap accent1="accent1" accent2="accent2" accent3="accent3" accent4="accent4" accent5="accent5" accent6="accent6" bg1="lt1" bg2="dk2" tx1="dk1" tx2="lt2" folHlink="folHlink" hlink="hlink"/>
  <p:sldLayoutIdLst>
    <p:sldLayoutId id="214748369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jpg"/><Relationship Id="rId4" Type="http://schemas.openxmlformats.org/officeDocument/2006/relationships/hyperlink" Target="https://drive.google.com/drive/u/1/folders/1bTbOR2ZQWnIfgt2GWPPiFccI4LAUoIWh" TargetMode="External"/><Relationship Id="rId5" Type="http://schemas.openxmlformats.org/officeDocument/2006/relationships/hyperlink" Target="https://drive.google.com/drive/u/1/folders/1bTbOR2ZQWnIfgt2GWPPiFccI4LAUoIWh" TargetMode="External"/><Relationship Id="rId6" Type="http://schemas.openxmlformats.org/officeDocument/2006/relationships/hyperlink" Target="https://csopartnership.org/" TargetMode="External"/><Relationship Id="rId7" Type="http://schemas.openxmlformats.org/officeDocument/2006/relationships/hyperlink" Target="https://csopartnership.or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3.xml"/><Relationship Id="rId3" Type="http://schemas.openxmlformats.org/officeDocument/2006/relationships/image" Target="../media/image1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jpg"/><Relationship Id="rId4" Type="http://schemas.openxmlformats.org/officeDocument/2006/relationships/image" Target="../media/image14.jpg"/><Relationship Id="rId5"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5.xml"/><Relationship Id="rId3" Type="http://schemas.openxmlformats.org/officeDocument/2006/relationships/image" Target="../media/image16.jpg"/><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xml"/><Relationship Id="rId3" Type="http://schemas.openxmlformats.org/officeDocument/2006/relationships/image" Target="../media/image16.jp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jp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hyperlink" Target="https://www.canva.com/" TargetMode="External"/><Relationship Id="rId9" Type="http://schemas.openxmlformats.org/officeDocument/2006/relationships/hyperlink" Target="https://timeline.knightlab.com/" TargetMode="External"/><Relationship Id="rId5" Type="http://schemas.openxmlformats.org/officeDocument/2006/relationships/hyperlink" Target="https://infogram.com/" TargetMode="External"/><Relationship Id="rId6" Type="http://schemas.openxmlformats.org/officeDocument/2006/relationships/hyperlink" Target="https://piktochart.com/" TargetMode="External"/><Relationship Id="rId7" Type="http://schemas.openxmlformats.org/officeDocument/2006/relationships/hyperlink" Target="https://www.google.com/maps/about/mymaps/" TargetMode="External"/><Relationship Id="rId8" Type="http://schemas.openxmlformats.org/officeDocument/2006/relationships/hyperlink" Target="https://storymap.knightlab.com/" TargetMode="External"/><Relationship Id="rId11" Type="http://schemas.openxmlformats.org/officeDocument/2006/relationships/image" Target="../media/image27.jpg"/><Relationship Id="rId10" Type="http://schemas.openxmlformats.org/officeDocument/2006/relationships/image" Target="../media/image26.png"/><Relationship Id="rId12"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
          <p:cNvSpPr txBox="1"/>
          <p:nvPr/>
        </p:nvSpPr>
        <p:spPr>
          <a:xfrm>
            <a:off x="16178666" y="1433868"/>
            <a:ext cx="7914600" cy="3417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7200" u="none" cap="none" strike="noStrike">
                <a:solidFill>
                  <a:srgbClr val="92D050"/>
                </a:solidFill>
                <a:latin typeface="Poppins"/>
                <a:ea typeface="Poppins"/>
                <a:cs typeface="Poppins"/>
                <a:sym typeface="Poppins"/>
              </a:rPr>
              <a:t>SEO Principles for CSO </a:t>
            </a:r>
            <a:r>
              <a:rPr b="1" lang="fr-FR" sz="7200">
                <a:solidFill>
                  <a:srgbClr val="92D050"/>
                </a:solidFill>
                <a:latin typeface="Poppins"/>
                <a:ea typeface="Poppins"/>
                <a:cs typeface="Poppins"/>
                <a:sym typeface="Poppins"/>
              </a:rPr>
              <a:t>w</a:t>
            </a:r>
            <a:r>
              <a:rPr b="1" i="0" lang="fr-FR" sz="7200" u="none" cap="none" strike="noStrike">
                <a:solidFill>
                  <a:srgbClr val="92D050"/>
                </a:solidFill>
                <a:latin typeface="Poppins"/>
                <a:ea typeface="Poppins"/>
                <a:cs typeface="Poppins"/>
                <a:sym typeface="Poppins"/>
              </a:rPr>
              <a:t>ebs</a:t>
            </a:r>
            <a:r>
              <a:rPr b="1" lang="fr-FR" sz="7200">
                <a:solidFill>
                  <a:srgbClr val="92D050"/>
                </a:solidFill>
                <a:latin typeface="Poppins"/>
                <a:ea typeface="Poppins"/>
                <a:cs typeface="Poppins"/>
                <a:sym typeface="Poppins"/>
              </a:rPr>
              <a:t>ites</a:t>
            </a:r>
            <a:endParaRPr sz="7200">
              <a:solidFill>
                <a:schemeClr val="dk2"/>
              </a:solidFill>
              <a:latin typeface="Poppins"/>
              <a:ea typeface="Poppins"/>
              <a:cs typeface="Poppins"/>
              <a:sym typeface="Poppins"/>
            </a:endParaRPr>
          </a:p>
        </p:txBody>
      </p:sp>
      <p:sp>
        <p:nvSpPr>
          <p:cNvPr id="199" name="Google Shape;199;p1"/>
          <p:cNvSpPr/>
          <p:nvPr/>
        </p:nvSpPr>
        <p:spPr>
          <a:xfrm flipH="1">
            <a:off x="67610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200" name="Google Shape;200;p1"/>
          <p:cNvSpPr txBox="1"/>
          <p:nvPr/>
        </p:nvSpPr>
        <p:spPr>
          <a:xfrm>
            <a:off x="1248878" y="1524625"/>
            <a:ext cx="4847122" cy="2152268"/>
          </a:xfrm>
          <a:prstGeom prst="rect">
            <a:avLst/>
          </a:prstGeom>
          <a:noFill/>
          <a:ln>
            <a:noFill/>
          </a:ln>
        </p:spPr>
        <p:txBody>
          <a:bodyPr anchorCtr="0" anchor="t" bIns="108700" lIns="217425" spcFirstLastPara="1" rIns="217425" wrap="square" tIns="108700">
            <a:spAutoFit/>
          </a:bodyPr>
          <a:lstStyle/>
          <a:p>
            <a:pPr indent="0" lvl="0" marL="0" marR="0" rtl="0" algn="r">
              <a:lnSpc>
                <a:spcPct val="120000"/>
              </a:lnSpc>
              <a:spcBef>
                <a:spcPts val="0"/>
              </a:spcBef>
              <a:spcAft>
                <a:spcPts val="0"/>
              </a:spcAft>
              <a:buClr>
                <a:schemeClr val="dk2"/>
              </a:buClr>
              <a:buSzPts val="3600"/>
              <a:buFont typeface="Arial"/>
              <a:buNone/>
            </a:pPr>
            <a:r>
              <a:rPr b="0" lang="fr-FR" sz="3600" u="none">
                <a:solidFill>
                  <a:schemeClr val="dk2"/>
                </a:solidFill>
                <a:latin typeface="Lato"/>
                <a:ea typeface="Lato"/>
                <a:cs typeface="Lato"/>
                <a:sym typeface="Lato"/>
              </a:rPr>
              <a:t>CSO Partnership for Development Effectiveness</a:t>
            </a:r>
            <a:endParaRPr/>
          </a:p>
        </p:txBody>
      </p:sp>
      <p:pic>
        <p:nvPicPr>
          <p:cNvPr id="201" name="Google Shape;201;p1"/>
          <p:cNvPicPr preferRelativeResize="0"/>
          <p:nvPr/>
        </p:nvPicPr>
        <p:blipFill rotWithShape="1">
          <a:blip r:embed="rId3">
            <a:alphaModFix/>
          </a:blip>
          <a:srcRect b="0" l="0" r="0" t="0"/>
          <a:stretch/>
        </p:blipFill>
        <p:spPr>
          <a:xfrm>
            <a:off x="1801090" y="9498998"/>
            <a:ext cx="4572000" cy="3053219"/>
          </a:xfrm>
          <a:prstGeom prst="rect">
            <a:avLst/>
          </a:prstGeom>
          <a:noFill/>
          <a:ln>
            <a:noFill/>
          </a:ln>
        </p:spPr>
      </p:pic>
      <p:pic>
        <p:nvPicPr>
          <p:cNvPr id="202" name="Google Shape;202;p1"/>
          <p:cNvPicPr preferRelativeResize="0"/>
          <p:nvPr/>
        </p:nvPicPr>
        <p:blipFill rotWithShape="1">
          <a:blip r:embed="rId4">
            <a:alphaModFix/>
          </a:blip>
          <a:srcRect b="0" l="0" r="0" t="0"/>
          <a:stretch/>
        </p:blipFill>
        <p:spPr>
          <a:xfrm>
            <a:off x="8195174" y="1158670"/>
            <a:ext cx="7429444" cy="11144166"/>
          </a:xfrm>
          <a:prstGeom prst="rect">
            <a:avLst/>
          </a:prstGeom>
          <a:noFill/>
          <a:ln>
            <a:noFill/>
          </a:ln>
        </p:spPr>
      </p:pic>
      <p:sp>
        <p:nvSpPr>
          <p:cNvPr id="203" name="Google Shape;203;p1"/>
          <p:cNvSpPr txBox="1"/>
          <p:nvPr/>
        </p:nvSpPr>
        <p:spPr>
          <a:xfrm>
            <a:off x="16463145" y="4734560"/>
            <a:ext cx="578725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3600">
                <a:solidFill>
                  <a:schemeClr val="dk1"/>
                </a:solidFill>
                <a:latin typeface="Calibri"/>
                <a:ea typeface="Calibri"/>
                <a:cs typeface="Calibri"/>
                <a:sym typeface="Calibri"/>
              </a:rPr>
              <a:t>Improve your online visibility!</a:t>
            </a:r>
            <a:endParaRPr/>
          </a:p>
        </p:txBody>
      </p:sp>
      <p:sp>
        <p:nvSpPr>
          <p:cNvPr id="204" name="Google Shape;204;p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gf7e20c3e86_2_39"/>
          <p:cNvPicPr preferRelativeResize="0"/>
          <p:nvPr/>
        </p:nvPicPr>
        <p:blipFill>
          <a:blip r:embed="rId3">
            <a:alphaModFix/>
          </a:blip>
          <a:stretch>
            <a:fillRect/>
          </a:stretch>
        </p:blipFill>
        <p:spPr>
          <a:xfrm>
            <a:off x="495300" y="904875"/>
            <a:ext cx="10213925" cy="11906250"/>
          </a:xfrm>
          <a:prstGeom prst="rect">
            <a:avLst/>
          </a:prstGeom>
          <a:noFill/>
          <a:ln>
            <a:noFill/>
          </a:ln>
        </p:spPr>
      </p:pic>
      <p:pic>
        <p:nvPicPr>
          <p:cNvPr id="297" name="Google Shape;297;gf7e20c3e86_2_39"/>
          <p:cNvPicPr preferRelativeResize="0"/>
          <p:nvPr/>
        </p:nvPicPr>
        <p:blipFill>
          <a:blip r:embed="rId4">
            <a:alphaModFix/>
          </a:blip>
          <a:stretch>
            <a:fillRect/>
          </a:stretch>
        </p:blipFill>
        <p:spPr>
          <a:xfrm>
            <a:off x="11118800" y="1181100"/>
            <a:ext cx="10634519" cy="11630025"/>
          </a:xfrm>
          <a:prstGeom prst="rect">
            <a:avLst/>
          </a:prstGeom>
          <a:noFill/>
          <a:ln>
            <a:noFill/>
          </a:ln>
        </p:spPr>
      </p:pic>
      <p:sp>
        <p:nvSpPr>
          <p:cNvPr id="298" name="Google Shape;298;gf7e20c3e86_2_3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7"/>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spcBef>
                <a:spcPts val="0"/>
              </a:spcBef>
              <a:spcAft>
                <a:spcPts val="0"/>
              </a:spcAft>
              <a:buNone/>
            </a:pPr>
            <a:r>
              <a:rPr lang="fr-FR" sz="4000">
                <a:solidFill>
                  <a:schemeClr val="dk1"/>
                </a:solidFill>
                <a:latin typeface="Calibri"/>
                <a:ea typeface="Calibri"/>
                <a:cs typeface="Calibri"/>
                <a:sym typeface="Calibri"/>
              </a:rPr>
              <a:t> </a:t>
            </a:r>
            <a:endParaRPr/>
          </a:p>
          <a:p>
            <a:pPr indent="0" lvl="0" marL="457200" marR="0" rtl="0" algn="l">
              <a:spcBef>
                <a:spcPts val="0"/>
              </a:spcBef>
              <a:spcAft>
                <a:spcPts val="0"/>
              </a:spcAft>
              <a:buNone/>
            </a:pPr>
            <a:r>
              <a:rPr lang="fr-FR" sz="4000">
                <a:solidFill>
                  <a:srgbClr val="000000"/>
                </a:solidFill>
                <a:latin typeface="Calibri"/>
                <a:ea typeface="Calibri"/>
                <a:cs typeface="Calibri"/>
                <a:sym typeface="Calibri"/>
              </a:rPr>
              <a:t> </a:t>
            </a:r>
            <a:endParaRPr/>
          </a:p>
          <a:p>
            <a:pPr indent="0" lvl="0" marL="0" marR="0" rtl="0" algn="l">
              <a:spcBef>
                <a:spcPts val="0"/>
              </a:spcBef>
              <a:spcAft>
                <a:spcPts val="0"/>
              </a:spcAft>
              <a:buNone/>
            </a:pPr>
            <a:r>
              <a:rPr lang="fr-FR" sz="4000">
                <a:solidFill>
                  <a:srgbClr val="000000"/>
                </a:solidFill>
                <a:latin typeface="Calibri"/>
                <a:ea typeface="Calibri"/>
                <a:cs typeface="Calibri"/>
                <a:sym typeface="Calibri"/>
              </a:rPr>
              <a:t> </a:t>
            </a:r>
            <a:endParaRPr/>
          </a:p>
        </p:txBody>
      </p:sp>
      <p:sp>
        <p:nvSpPr>
          <p:cNvPr id="304" name="Google Shape;304;p7"/>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305" name="Google Shape;305;p7"/>
          <p:cNvSpPr txBox="1"/>
          <p:nvPr/>
        </p:nvSpPr>
        <p:spPr>
          <a:xfrm>
            <a:off x="10681527" y="1936805"/>
            <a:ext cx="9834000" cy="20481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Lato"/>
                <a:ea typeface="Lato"/>
                <a:cs typeface="Lato"/>
                <a:sym typeface="Lato"/>
              </a:rPr>
              <a:t>USE HYPERLINKS TO CREATE TRAFFIC</a:t>
            </a:r>
            <a:endParaRPr b="1" sz="5400">
              <a:solidFill>
                <a:srgbClr val="92D050"/>
              </a:solidFill>
              <a:latin typeface="Lato"/>
              <a:ea typeface="Lato"/>
              <a:cs typeface="Lato"/>
              <a:sym typeface="Lato"/>
            </a:endParaRPr>
          </a:p>
        </p:txBody>
      </p:sp>
      <p:pic>
        <p:nvPicPr>
          <p:cNvPr descr="A picture containing crowd&#10;&#10;Description automatically generated" id="306" name="Google Shape;306;p7"/>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307" name="Google Shape;307;p7"/>
          <p:cNvSpPr txBox="1"/>
          <p:nvPr/>
        </p:nvSpPr>
        <p:spPr>
          <a:xfrm>
            <a:off x="11257280" y="4368378"/>
            <a:ext cx="11846700" cy="6957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3600">
                <a:solidFill>
                  <a:schemeClr val="dk2"/>
                </a:solidFill>
                <a:latin typeface="Calibri"/>
                <a:ea typeface="Calibri"/>
                <a:cs typeface="Calibri"/>
                <a:sym typeface="Calibri"/>
              </a:rPr>
              <a:t>As much as possible, insert hyperlinks in your article. It creates traffic and helps you to be well-ranked on Google.</a:t>
            </a:r>
            <a:endParaRPr/>
          </a:p>
          <a:p>
            <a:pPr indent="0" lvl="0" marL="0" marR="0" rtl="0" algn="l">
              <a:spcBef>
                <a:spcPts val="0"/>
              </a:spcBef>
              <a:spcAft>
                <a:spcPts val="0"/>
              </a:spcAft>
              <a:buNone/>
            </a:pPr>
            <a:r>
              <a:rPr lang="fr-FR" sz="3600">
                <a:solidFill>
                  <a:schemeClr val="dk2"/>
                </a:solidFill>
                <a:latin typeface="Calibri"/>
                <a:ea typeface="Calibri"/>
                <a:cs typeface="Calibri"/>
                <a:sym typeface="Calibri"/>
              </a:rPr>
              <a:t>C</a:t>
            </a:r>
            <a:r>
              <a:rPr lang="fr-FR" sz="3600">
                <a:solidFill>
                  <a:schemeClr val="dk2"/>
                </a:solidFill>
                <a:latin typeface="Calibri"/>
                <a:ea typeface="Calibri"/>
                <a:cs typeface="Calibri"/>
                <a:sym typeface="Calibri"/>
              </a:rPr>
              <a:t>hoose the appropriate and accurate link. Make the link open in a new window not to lose your reader!</a:t>
            </a:r>
            <a:endParaRPr sz="3600">
              <a:solidFill>
                <a:schemeClr val="dk2"/>
              </a:solidFill>
              <a:latin typeface="Calibri"/>
              <a:ea typeface="Calibri"/>
              <a:cs typeface="Calibri"/>
              <a:sym typeface="Calibri"/>
            </a:endParaRPr>
          </a:p>
          <a:p>
            <a:pPr indent="0" lvl="0" marL="0" marR="0" rtl="0" algn="l">
              <a:spcBef>
                <a:spcPts val="0"/>
              </a:spcBef>
              <a:spcAft>
                <a:spcPts val="0"/>
              </a:spcAft>
              <a:buNone/>
            </a:pPr>
            <a:r>
              <a:t/>
            </a:r>
            <a:endParaRPr/>
          </a:p>
          <a:p>
            <a:pPr indent="0" lvl="0" marL="0" marR="0" rtl="0" algn="l">
              <a:spcBef>
                <a:spcPts val="0"/>
              </a:spcBef>
              <a:spcAft>
                <a:spcPts val="0"/>
              </a:spcAft>
              <a:buNone/>
            </a:pPr>
            <a:r>
              <a:t/>
            </a:r>
            <a:endParaRPr sz="3600">
              <a:solidFill>
                <a:schemeClr val="dk2"/>
              </a:solidFill>
              <a:latin typeface="Calibri"/>
              <a:ea typeface="Calibri"/>
              <a:cs typeface="Calibri"/>
              <a:sym typeface="Calibri"/>
            </a:endParaRPr>
          </a:p>
          <a:p>
            <a:pPr indent="0" lvl="0" marL="0" marR="0" rtl="0" algn="l">
              <a:spcBef>
                <a:spcPts val="0"/>
              </a:spcBef>
              <a:spcAft>
                <a:spcPts val="0"/>
              </a:spcAft>
              <a:buClr>
                <a:schemeClr val="dk2"/>
              </a:buClr>
              <a:buSzPts val="3600"/>
              <a:buFont typeface="Calibri"/>
              <a:buNone/>
            </a:pPr>
            <a:r>
              <a:rPr lang="fr-FR" sz="3600">
                <a:solidFill>
                  <a:schemeClr val="dk2"/>
                </a:solidFill>
                <a:latin typeface="Calibri"/>
                <a:ea typeface="Calibri"/>
                <a:cs typeface="Calibri"/>
                <a:sym typeface="Calibri"/>
              </a:rPr>
              <a:t>FINALLY: A good way to to improve your SEO is to </a:t>
            </a:r>
            <a:r>
              <a:rPr b="1" lang="fr-FR" sz="3600">
                <a:solidFill>
                  <a:schemeClr val="dk2"/>
                </a:solidFill>
                <a:latin typeface="Calibri"/>
                <a:ea typeface="Calibri"/>
                <a:cs typeface="Calibri"/>
                <a:sym typeface="Calibri"/>
              </a:rPr>
              <a:t>ask visitors and searchers to click-through to your article in search, and to share it</a:t>
            </a:r>
            <a:r>
              <a:rPr lang="fr-FR" sz="3600">
                <a:solidFill>
                  <a:schemeClr val="dk2"/>
                </a:solidFill>
                <a:latin typeface="Calibri"/>
                <a:ea typeface="Calibri"/>
                <a:cs typeface="Calibri"/>
                <a:sym typeface="Calibri"/>
              </a:rPr>
              <a:t>. Both click-through rate and social sharing are Google ranking signals. </a:t>
            </a:r>
            <a:endParaRPr sz="3600">
              <a:solidFill>
                <a:schemeClr val="dk2"/>
              </a:solidFill>
              <a:latin typeface="Calibri"/>
              <a:ea typeface="Calibri"/>
              <a:cs typeface="Calibri"/>
              <a:sym typeface="Calibri"/>
            </a:endParaRPr>
          </a:p>
          <a:p>
            <a:pPr indent="0" lvl="0" marL="0" marR="0" rtl="0" algn="l">
              <a:spcBef>
                <a:spcPts val="0"/>
              </a:spcBef>
              <a:spcAft>
                <a:spcPts val="0"/>
              </a:spcAft>
              <a:buClr>
                <a:schemeClr val="dk2"/>
              </a:buClr>
              <a:buSzPts val="3600"/>
              <a:buFont typeface="Calibri"/>
              <a:buNone/>
            </a:pPr>
            <a:r>
              <a:t/>
            </a:r>
            <a:endParaRPr sz="3600">
              <a:solidFill>
                <a:schemeClr val="dk2"/>
              </a:solidFill>
              <a:latin typeface="Calibri"/>
              <a:ea typeface="Calibri"/>
              <a:cs typeface="Calibri"/>
              <a:sym typeface="Calibri"/>
            </a:endParaRPr>
          </a:p>
          <a:p>
            <a:pPr indent="0" lvl="0" marL="0" marR="0" rtl="0" algn="l">
              <a:spcBef>
                <a:spcPts val="0"/>
              </a:spcBef>
              <a:spcAft>
                <a:spcPts val="0"/>
              </a:spcAft>
              <a:buClr>
                <a:schemeClr val="dk2"/>
              </a:buClr>
              <a:buSzPts val="3600"/>
              <a:buFont typeface="Calibri"/>
              <a:buNone/>
            </a:pPr>
            <a:r>
              <a:rPr lang="fr-FR" sz="3600">
                <a:solidFill>
                  <a:schemeClr val="dk2"/>
                </a:solidFill>
                <a:latin typeface="Calibri"/>
                <a:ea typeface="Calibri"/>
                <a:cs typeface="Calibri"/>
                <a:sym typeface="Calibri"/>
              </a:rPr>
              <a:t>Put the </a:t>
            </a:r>
            <a:r>
              <a:rPr b="1" lang="fr-FR" sz="3600">
                <a:solidFill>
                  <a:schemeClr val="dk2"/>
                </a:solidFill>
                <a:latin typeface="Calibri"/>
                <a:ea typeface="Calibri"/>
                <a:cs typeface="Calibri"/>
                <a:sym typeface="Calibri"/>
              </a:rPr>
              <a:t>linked logo of FB and Twitter </a:t>
            </a:r>
            <a:r>
              <a:rPr lang="fr-FR" sz="3600">
                <a:solidFill>
                  <a:schemeClr val="dk2"/>
                </a:solidFill>
                <a:latin typeface="Calibri"/>
                <a:ea typeface="Calibri"/>
                <a:cs typeface="Calibri"/>
                <a:sym typeface="Calibri"/>
              </a:rPr>
              <a:t>at the end of your article to make it easier</a:t>
            </a:r>
            <a:endParaRPr sz="3600">
              <a:solidFill>
                <a:schemeClr val="dk2"/>
              </a:solidFill>
              <a:latin typeface="Calibri"/>
              <a:ea typeface="Calibri"/>
              <a:cs typeface="Calibri"/>
              <a:sym typeface="Calibri"/>
            </a:endParaRPr>
          </a:p>
        </p:txBody>
      </p:sp>
      <p:sp>
        <p:nvSpPr>
          <p:cNvPr id="308" name="Google Shape;308;p7"/>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f4e259a7a4_0_37"/>
          <p:cNvSpPr txBox="1"/>
          <p:nvPr/>
        </p:nvSpPr>
        <p:spPr>
          <a:xfrm>
            <a:off x="7668029" y="1991360"/>
            <a:ext cx="13919100" cy="1939500"/>
          </a:xfrm>
          <a:prstGeom prst="rect">
            <a:avLst/>
          </a:prstGeom>
          <a:noFill/>
          <a:ln>
            <a:noFill/>
          </a:ln>
        </p:spPr>
        <p:txBody>
          <a:bodyPr anchorCtr="0" anchor="t" bIns="45700" lIns="91425" spcFirstLastPara="1" rIns="91425" wrap="square" tIns="45700">
            <a:spAutoFit/>
          </a:bodyPr>
          <a:lstStyle/>
          <a:p>
            <a:pPr indent="0" lvl="0" marL="457200" marR="0" rtl="0" algn="l">
              <a:spcBef>
                <a:spcPts val="0"/>
              </a:spcBef>
              <a:spcAft>
                <a:spcPts val="0"/>
              </a:spcAft>
              <a:buNone/>
            </a:pPr>
            <a:r>
              <a:rPr lang="fr-FR" sz="4000">
                <a:solidFill>
                  <a:schemeClr val="dk1"/>
                </a:solidFill>
                <a:latin typeface="Calibri"/>
                <a:ea typeface="Calibri"/>
                <a:cs typeface="Calibri"/>
                <a:sym typeface="Calibri"/>
              </a:rPr>
              <a:t> </a:t>
            </a:r>
            <a:endParaRPr/>
          </a:p>
          <a:p>
            <a:pPr indent="0" lvl="0" marL="457200" marR="0" rtl="0" algn="l">
              <a:spcBef>
                <a:spcPts val="0"/>
              </a:spcBef>
              <a:spcAft>
                <a:spcPts val="0"/>
              </a:spcAft>
              <a:buNone/>
            </a:pPr>
            <a:r>
              <a:rPr lang="fr-FR" sz="4000">
                <a:solidFill>
                  <a:srgbClr val="000000"/>
                </a:solidFill>
                <a:latin typeface="Calibri"/>
                <a:ea typeface="Calibri"/>
                <a:cs typeface="Calibri"/>
                <a:sym typeface="Calibri"/>
              </a:rPr>
              <a:t> </a:t>
            </a:r>
            <a:endParaRPr/>
          </a:p>
          <a:p>
            <a:pPr indent="0" lvl="0" marL="0" marR="0" rtl="0" algn="l">
              <a:spcBef>
                <a:spcPts val="0"/>
              </a:spcBef>
              <a:spcAft>
                <a:spcPts val="0"/>
              </a:spcAft>
              <a:buNone/>
            </a:pPr>
            <a:r>
              <a:rPr lang="fr-FR" sz="4000">
                <a:solidFill>
                  <a:srgbClr val="000000"/>
                </a:solidFill>
                <a:latin typeface="Calibri"/>
                <a:ea typeface="Calibri"/>
                <a:cs typeface="Calibri"/>
                <a:sym typeface="Calibri"/>
              </a:rPr>
              <a:t> </a:t>
            </a:r>
            <a:endParaRPr/>
          </a:p>
        </p:txBody>
      </p:sp>
      <p:sp>
        <p:nvSpPr>
          <p:cNvPr id="314" name="Google Shape;314;gf4e259a7a4_0_37"/>
          <p:cNvSpPr/>
          <p:nvPr/>
        </p:nvSpPr>
        <p:spPr>
          <a:xfrm flipH="1">
            <a:off x="10376714" y="1332314"/>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315" name="Google Shape;315;gf4e259a7a4_0_37"/>
          <p:cNvSpPr txBox="1"/>
          <p:nvPr/>
        </p:nvSpPr>
        <p:spPr>
          <a:xfrm>
            <a:off x="11031452" y="1682105"/>
            <a:ext cx="9834000" cy="2048100"/>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Lato"/>
                <a:ea typeface="Lato"/>
                <a:cs typeface="Lato"/>
                <a:sym typeface="Lato"/>
              </a:rPr>
              <a:t>MENTION YOUR CPDE MEMBERSHIP AND LINK US</a:t>
            </a:r>
            <a:endParaRPr b="1" sz="5400">
              <a:solidFill>
                <a:srgbClr val="92D050"/>
              </a:solidFill>
              <a:latin typeface="Lato"/>
              <a:ea typeface="Lato"/>
              <a:cs typeface="Lato"/>
              <a:sym typeface="Lato"/>
            </a:endParaRPr>
          </a:p>
        </p:txBody>
      </p:sp>
      <p:pic>
        <p:nvPicPr>
          <p:cNvPr descr="A picture containing crowd&#10;&#10;Description automatically generated" id="316" name="Google Shape;316;gf4e259a7a4_0_37"/>
          <p:cNvPicPr preferRelativeResize="0"/>
          <p:nvPr/>
        </p:nvPicPr>
        <p:blipFill rotWithShape="1">
          <a:blip r:embed="rId3">
            <a:alphaModFix/>
          </a:blip>
          <a:srcRect b="0" l="0" r="0" t="0"/>
          <a:stretch/>
        </p:blipFill>
        <p:spPr>
          <a:xfrm>
            <a:off x="0" y="0"/>
            <a:ext cx="9153939" cy="13715998"/>
          </a:xfrm>
          <a:prstGeom prst="rect">
            <a:avLst/>
          </a:prstGeom>
          <a:noFill/>
          <a:ln>
            <a:noFill/>
          </a:ln>
        </p:spPr>
      </p:pic>
      <p:sp>
        <p:nvSpPr>
          <p:cNvPr id="317" name="Google Shape;317;gf4e259a7a4_0_37"/>
          <p:cNvSpPr txBox="1"/>
          <p:nvPr/>
        </p:nvSpPr>
        <p:spPr>
          <a:xfrm>
            <a:off x="11257280" y="4368378"/>
            <a:ext cx="11846700" cy="77538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1200"/>
              </a:spcBef>
              <a:spcAft>
                <a:spcPts val="0"/>
              </a:spcAft>
              <a:buNone/>
            </a:pPr>
            <a:r>
              <a:rPr b="1" lang="fr-FR" sz="3500">
                <a:latin typeface="Calibri"/>
                <a:ea typeface="Calibri"/>
                <a:cs typeface="Calibri"/>
                <a:sym typeface="Calibri"/>
              </a:rPr>
              <a:t>If you could please include, somewhere in your website (possibly in the 'About us' section), that you are a member of the CSO Partnership for Development Effectiveness.</a:t>
            </a:r>
            <a:endParaRPr b="1" sz="3500">
              <a:latin typeface="Calibri"/>
              <a:ea typeface="Calibri"/>
              <a:cs typeface="Calibri"/>
              <a:sym typeface="Calibri"/>
            </a:endParaRPr>
          </a:p>
          <a:p>
            <a:pPr indent="0" lvl="0" marL="0" rtl="0" algn="l">
              <a:lnSpc>
                <a:spcPct val="115000"/>
              </a:lnSpc>
              <a:spcBef>
                <a:spcPts val="1200"/>
              </a:spcBef>
              <a:spcAft>
                <a:spcPts val="0"/>
              </a:spcAft>
              <a:buNone/>
            </a:pPr>
            <a:r>
              <a:rPr lang="fr-FR" sz="3500">
                <a:latin typeface="Calibri"/>
                <a:ea typeface="Calibri"/>
                <a:cs typeface="Calibri"/>
                <a:sym typeface="Calibri"/>
              </a:rPr>
              <a:t>You can just paste this text, which is linked to our website, and include any of the logos</a:t>
            </a:r>
            <a:r>
              <a:rPr lang="fr-FR" sz="3500">
                <a:uFill>
                  <a:noFill/>
                </a:uFill>
                <a:latin typeface="Calibri"/>
                <a:ea typeface="Calibri"/>
                <a:cs typeface="Calibri"/>
                <a:sym typeface="Calibri"/>
                <a:hlinkClick r:id="rId4"/>
              </a:rPr>
              <a:t> </a:t>
            </a:r>
            <a:r>
              <a:rPr lang="fr-FR" sz="3500" u="sng">
                <a:solidFill>
                  <a:schemeClr val="hlink"/>
                </a:solidFill>
                <a:latin typeface="Calibri"/>
                <a:ea typeface="Calibri"/>
                <a:cs typeface="Calibri"/>
                <a:sym typeface="Calibri"/>
                <a:hlinkClick r:id="rId5"/>
              </a:rPr>
              <a:t>here</a:t>
            </a:r>
            <a:r>
              <a:rPr lang="fr-FR" sz="3500">
                <a:latin typeface="Calibri"/>
                <a:ea typeface="Calibri"/>
                <a:cs typeface="Calibri"/>
                <a:sym typeface="Calibri"/>
              </a:rPr>
              <a:t>, as applicable (there is a logo in English, Spanish, French, a short version, and a full version, and in different color configurations to suit your website background):</a:t>
            </a:r>
            <a:endParaRPr sz="3500">
              <a:latin typeface="Calibri"/>
              <a:ea typeface="Calibri"/>
              <a:cs typeface="Calibri"/>
              <a:sym typeface="Calibri"/>
            </a:endParaRPr>
          </a:p>
          <a:p>
            <a:pPr indent="0" lvl="0" marL="0" rtl="0" algn="l">
              <a:lnSpc>
                <a:spcPct val="115000"/>
              </a:lnSpc>
              <a:spcBef>
                <a:spcPts val="1200"/>
              </a:spcBef>
              <a:spcAft>
                <a:spcPts val="1200"/>
              </a:spcAft>
              <a:buNone/>
            </a:pPr>
            <a:r>
              <a:rPr i="1" lang="fr-FR" sz="3500">
                <a:latin typeface="Calibri"/>
                <a:ea typeface="Calibri"/>
                <a:cs typeface="Calibri"/>
                <a:sym typeface="Calibri"/>
              </a:rPr>
              <a:t>We are a member of the</a:t>
            </a:r>
            <a:r>
              <a:rPr i="1" lang="fr-FR" sz="3500">
                <a:uFill>
                  <a:noFill/>
                </a:uFill>
                <a:latin typeface="Calibri"/>
                <a:ea typeface="Calibri"/>
                <a:cs typeface="Calibri"/>
                <a:sym typeface="Calibri"/>
                <a:hlinkClick r:id="rId6"/>
              </a:rPr>
              <a:t> </a:t>
            </a:r>
            <a:r>
              <a:rPr i="1" lang="fr-FR" sz="3500" u="sng">
                <a:solidFill>
                  <a:schemeClr val="hlink"/>
                </a:solidFill>
                <a:latin typeface="Calibri"/>
                <a:ea typeface="Calibri"/>
                <a:cs typeface="Calibri"/>
                <a:sym typeface="Calibri"/>
                <a:hlinkClick r:id="rId7"/>
              </a:rPr>
              <a:t>CSO Partnership for Development Effectiveness</a:t>
            </a:r>
            <a:r>
              <a:rPr i="1" lang="fr-FR" sz="3500">
                <a:latin typeface="Calibri"/>
                <a:ea typeface="Calibri"/>
                <a:cs typeface="Calibri"/>
                <a:sym typeface="Calibri"/>
              </a:rPr>
              <a:t>, a platform that unites civil society organisations (CSOs) from around the world on the issue of effective development cooperation.</a:t>
            </a:r>
            <a:endParaRPr sz="3500">
              <a:solidFill>
                <a:schemeClr val="dk2"/>
              </a:solidFill>
              <a:latin typeface="Calibri"/>
              <a:ea typeface="Calibri"/>
              <a:cs typeface="Calibri"/>
              <a:sym typeface="Calibri"/>
            </a:endParaRPr>
          </a:p>
        </p:txBody>
      </p:sp>
      <p:sp>
        <p:nvSpPr>
          <p:cNvPr id="318" name="Google Shape;318;gf4e259a7a4_0_37"/>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22" name="Shape 322"/>
        <p:cNvGrpSpPr/>
        <p:nvPr/>
      </p:nvGrpSpPr>
      <p:grpSpPr>
        <a:xfrm>
          <a:off x="0" y="0"/>
          <a:ext cx="0" cy="0"/>
          <a:chOff x="0" y="0"/>
          <a:chExt cx="0" cy="0"/>
        </a:xfrm>
      </p:grpSpPr>
      <p:pic>
        <p:nvPicPr>
          <p:cNvPr descr="A group of people holding flags&#10;&#10;Description automatically generated with low confidence" id="323" name="Google Shape;323;p8"/>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324" name="Google Shape;324;p8"/>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25" name="Google Shape;325;p8"/>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26" name="Google Shape;326;p8"/>
          <p:cNvSpPr txBox="1"/>
          <p:nvPr/>
        </p:nvSpPr>
        <p:spPr>
          <a:xfrm>
            <a:off x="1608924" y="730250"/>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6600"/>
              <a:buFont typeface="Arial"/>
              <a:buNone/>
            </a:pPr>
            <a:r>
              <a:rPr b="1" lang="fr-FR" sz="6600">
                <a:solidFill>
                  <a:schemeClr val="lt1"/>
                </a:solidFill>
                <a:latin typeface="Calibri"/>
                <a:ea typeface="Calibri"/>
                <a:cs typeface="Calibri"/>
                <a:sym typeface="Calibri"/>
              </a:rPr>
              <a:t>TIPS TO CATCH THE READER’S GOLDFISH ATTENTION</a:t>
            </a:r>
            <a:endParaRPr sz="6600">
              <a:solidFill>
                <a:schemeClr val="lt1"/>
              </a:solidFill>
              <a:latin typeface="Calibri"/>
              <a:ea typeface="Calibri"/>
              <a:cs typeface="Calibri"/>
              <a:sym typeface="Calibri"/>
            </a:endParaRPr>
          </a:p>
        </p:txBody>
      </p:sp>
      <p:sp>
        <p:nvSpPr>
          <p:cNvPr id="327" name="Google Shape;327;p8"/>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457200" lvl="0" marL="45720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use the </a:t>
            </a:r>
            <a:r>
              <a:rPr b="1" lang="fr-FR" sz="4400">
                <a:solidFill>
                  <a:schemeClr val="lt1"/>
                </a:solidFill>
                <a:latin typeface="Calibri"/>
                <a:ea typeface="Calibri"/>
                <a:cs typeface="Calibri"/>
                <a:sym typeface="Calibri"/>
              </a:rPr>
              <a:t>inverted pyramide technique</a:t>
            </a:r>
            <a:r>
              <a:rPr lang="fr-FR" sz="4400">
                <a:solidFill>
                  <a:schemeClr val="lt1"/>
                </a:solidFill>
                <a:latin typeface="Calibri"/>
                <a:ea typeface="Calibri"/>
                <a:cs typeface="Calibri"/>
                <a:sym typeface="Calibri"/>
              </a:rPr>
              <a:t> in the body of your article</a:t>
            </a:r>
            <a:endParaRPr/>
          </a:p>
          <a:p>
            <a:pPr indent="-457200" lvl="0" marL="45720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Edit your article in a </a:t>
            </a:r>
            <a:r>
              <a:rPr b="1" lang="fr-FR" sz="4400">
                <a:solidFill>
                  <a:schemeClr val="lt1"/>
                </a:solidFill>
                <a:latin typeface="Calibri"/>
                <a:ea typeface="Calibri"/>
                <a:cs typeface="Calibri"/>
                <a:sym typeface="Calibri"/>
              </a:rPr>
              <a:t>‘</a:t>
            </a:r>
            <a:r>
              <a:rPr b="1" lang="fr-FR" sz="4400">
                <a:solidFill>
                  <a:schemeClr val="lt1"/>
                </a:solidFill>
                <a:latin typeface="Calibri"/>
                <a:ea typeface="Calibri"/>
                <a:cs typeface="Calibri"/>
                <a:sym typeface="Calibri"/>
              </a:rPr>
              <a:t>scannable’ </a:t>
            </a:r>
            <a:r>
              <a:rPr lang="fr-FR" sz="4400">
                <a:solidFill>
                  <a:schemeClr val="lt1"/>
                </a:solidFill>
                <a:latin typeface="Calibri"/>
                <a:ea typeface="Calibri"/>
                <a:cs typeface="Calibri"/>
                <a:sym typeface="Calibri"/>
              </a:rPr>
              <a:t>way like billboard style design</a:t>
            </a:r>
            <a:endParaRPr/>
          </a:p>
          <a:p>
            <a:pPr indent="-457200" lvl="0" marL="45720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Use </a:t>
            </a:r>
            <a:r>
              <a:rPr b="1" lang="fr-FR" sz="4400">
                <a:solidFill>
                  <a:schemeClr val="lt1"/>
                </a:solidFill>
                <a:latin typeface="Calibri"/>
                <a:ea typeface="Calibri"/>
                <a:cs typeface="Calibri"/>
                <a:sym typeface="Calibri"/>
              </a:rPr>
              <a:t>subtle visual cues </a:t>
            </a:r>
            <a:r>
              <a:rPr lang="fr-FR" sz="4400">
                <a:solidFill>
                  <a:schemeClr val="lt1"/>
                </a:solidFill>
                <a:latin typeface="Calibri"/>
                <a:ea typeface="Calibri"/>
                <a:cs typeface="Calibri"/>
                <a:sym typeface="Calibri"/>
              </a:rPr>
              <a:t>to stop readers while they are in scan mode</a:t>
            </a:r>
            <a:endParaRPr/>
          </a:p>
        </p:txBody>
      </p:sp>
      <p:sp>
        <p:nvSpPr>
          <p:cNvPr id="328" name="Google Shape;328;p8"/>
          <p:cNvSpPr/>
          <p:nvPr/>
        </p:nvSpPr>
        <p:spPr>
          <a:xfrm flipH="1">
            <a:off x="9698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29" name="Google Shape;329;p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9"/>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spcBef>
                <a:spcPts val="0"/>
              </a:spcBef>
              <a:spcAft>
                <a:spcPts val="0"/>
              </a:spcAft>
              <a:buNone/>
            </a:pPr>
            <a:r>
              <a:rPr lang="fr-FR" sz="4000">
                <a:solidFill>
                  <a:schemeClr val="dk1"/>
                </a:solidFill>
                <a:latin typeface="Calibri"/>
                <a:ea typeface="Calibri"/>
                <a:cs typeface="Calibri"/>
                <a:sym typeface="Calibri"/>
              </a:rPr>
              <a:t> </a:t>
            </a:r>
            <a:endParaRPr/>
          </a:p>
          <a:p>
            <a:pPr indent="0" lvl="0" marL="457200" marR="0" rtl="0" algn="l">
              <a:spcBef>
                <a:spcPts val="0"/>
              </a:spcBef>
              <a:spcAft>
                <a:spcPts val="0"/>
              </a:spcAft>
              <a:buNone/>
            </a:pPr>
            <a:r>
              <a:rPr lang="fr-FR" sz="4000">
                <a:solidFill>
                  <a:srgbClr val="000000"/>
                </a:solidFill>
                <a:latin typeface="Calibri"/>
                <a:ea typeface="Calibri"/>
                <a:cs typeface="Calibri"/>
                <a:sym typeface="Calibri"/>
              </a:rPr>
              <a:t> </a:t>
            </a:r>
            <a:endParaRPr/>
          </a:p>
          <a:p>
            <a:pPr indent="0" lvl="0" marL="0" marR="0" rtl="0" algn="l">
              <a:spcBef>
                <a:spcPts val="0"/>
              </a:spcBef>
              <a:spcAft>
                <a:spcPts val="0"/>
              </a:spcAft>
              <a:buNone/>
            </a:pPr>
            <a:r>
              <a:rPr lang="fr-FR" sz="4000">
                <a:solidFill>
                  <a:srgbClr val="000000"/>
                </a:solidFill>
                <a:latin typeface="Calibri"/>
                <a:ea typeface="Calibri"/>
                <a:cs typeface="Calibri"/>
                <a:sym typeface="Calibri"/>
              </a:rPr>
              <a:t> </a:t>
            </a:r>
            <a:endParaRPr/>
          </a:p>
        </p:txBody>
      </p:sp>
      <p:sp>
        <p:nvSpPr>
          <p:cNvPr id="335" name="Google Shape;335;p9"/>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336" name="Google Shape;336;p9"/>
          <p:cNvSpPr txBox="1"/>
          <p:nvPr/>
        </p:nvSpPr>
        <p:spPr>
          <a:xfrm>
            <a:off x="11031451" y="1682105"/>
            <a:ext cx="11456663" cy="2112129"/>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Lato"/>
                <a:ea typeface="Lato"/>
                <a:cs typeface="Lato"/>
                <a:sym typeface="Lato"/>
              </a:rPr>
              <a:t>ABOUT THE READER’S GOLDFISH ATTENTION SPAN</a:t>
            </a:r>
            <a:endParaRPr b="1" sz="5400">
              <a:solidFill>
                <a:srgbClr val="92D050"/>
              </a:solidFill>
              <a:latin typeface="Lato"/>
              <a:ea typeface="Lato"/>
              <a:cs typeface="Lato"/>
              <a:sym typeface="Lato"/>
            </a:endParaRPr>
          </a:p>
        </p:txBody>
      </p:sp>
      <p:pic>
        <p:nvPicPr>
          <p:cNvPr descr="A picture containing crowd&#10;&#10;Description automatically generated" id="337" name="Google Shape;337;p9"/>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338" name="Google Shape;338;p9"/>
          <p:cNvSpPr txBox="1"/>
          <p:nvPr/>
        </p:nvSpPr>
        <p:spPr>
          <a:xfrm>
            <a:off x="11338560" y="4050583"/>
            <a:ext cx="11846560" cy="5078313"/>
          </a:xfrm>
          <a:prstGeom prst="rect">
            <a:avLst/>
          </a:prstGeom>
          <a:noFill/>
          <a:ln>
            <a:noFill/>
          </a:ln>
        </p:spPr>
        <p:txBody>
          <a:bodyPr anchorCtr="0" anchor="t" bIns="45700" lIns="91425" spcFirstLastPara="1" rIns="91425" wrap="square" tIns="45700">
            <a:spAutoFit/>
          </a:bodyPr>
          <a:lstStyle/>
          <a:p>
            <a:pPr indent="-571500" lvl="0" marL="571500" marR="0" rtl="0" algn="l">
              <a:spcBef>
                <a:spcPts val="0"/>
              </a:spcBef>
              <a:spcAft>
                <a:spcPts val="0"/>
              </a:spcAft>
              <a:buClr>
                <a:schemeClr val="dk2"/>
              </a:buClr>
              <a:buSzPts val="3600"/>
              <a:buFont typeface="Calibri"/>
              <a:buChar char="-"/>
            </a:pPr>
            <a:r>
              <a:rPr lang="fr-FR" sz="3600">
                <a:solidFill>
                  <a:schemeClr val="dk2"/>
                </a:solidFill>
                <a:latin typeface="Calibri"/>
                <a:ea typeface="Calibri"/>
                <a:cs typeface="Calibri"/>
                <a:sym typeface="Calibri"/>
              </a:rPr>
              <a:t>Only 16% of people will read every word in your article</a:t>
            </a:r>
            <a:endParaRPr/>
          </a:p>
          <a:p>
            <a:pPr indent="-571500" lvl="0" marL="571500" marR="0" rtl="0" algn="l">
              <a:spcBef>
                <a:spcPts val="0"/>
              </a:spcBef>
              <a:spcAft>
                <a:spcPts val="0"/>
              </a:spcAft>
              <a:buClr>
                <a:schemeClr val="dk2"/>
              </a:buClr>
              <a:buSzPts val="3600"/>
              <a:buFont typeface="Calibri"/>
              <a:buChar char="-"/>
            </a:pPr>
            <a:r>
              <a:rPr b="0" lang="fr-FR" sz="3600">
                <a:solidFill>
                  <a:schemeClr val="dk2"/>
                </a:solidFill>
                <a:latin typeface="Calibri"/>
                <a:ea typeface="Calibri"/>
                <a:cs typeface="Calibri"/>
                <a:sym typeface="Calibri"/>
              </a:rPr>
              <a:t>Understand readers will never read your text properly, so don't bury the lead</a:t>
            </a:r>
            <a:endParaRPr/>
          </a:p>
          <a:p>
            <a:pPr indent="-571500" lvl="0" marL="571500" marR="0" rtl="0" algn="l">
              <a:spcBef>
                <a:spcPts val="0"/>
              </a:spcBef>
              <a:spcAft>
                <a:spcPts val="0"/>
              </a:spcAft>
              <a:buClr>
                <a:schemeClr val="dk2"/>
              </a:buClr>
              <a:buSzPts val="3600"/>
              <a:buFont typeface="Calibri"/>
              <a:buChar char="-"/>
            </a:pPr>
            <a:r>
              <a:rPr b="0" lang="fr-FR" sz="3600">
                <a:solidFill>
                  <a:schemeClr val="dk2"/>
                </a:solidFill>
                <a:latin typeface="Calibri"/>
                <a:ea typeface="Calibri"/>
                <a:cs typeface="Calibri"/>
                <a:sym typeface="Calibri"/>
              </a:rPr>
              <a:t>State your most important information in the first two paragraphs</a:t>
            </a:r>
            <a:endParaRPr/>
          </a:p>
          <a:p>
            <a:pPr indent="-571500" lvl="0" marL="571500" marR="0" rtl="0" algn="l">
              <a:spcBef>
                <a:spcPts val="0"/>
              </a:spcBef>
              <a:spcAft>
                <a:spcPts val="0"/>
              </a:spcAft>
              <a:buClr>
                <a:schemeClr val="dk2"/>
              </a:buClr>
              <a:buSzPts val="3600"/>
              <a:buFont typeface="Calibri"/>
              <a:buChar char="-"/>
            </a:pPr>
            <a:r>
              <a:rPr b="0" lang="fr-FR" sz="3600">
                <a:solidFill>
                  <a:schemeClr val="dk2"/>
                </a:solidFill>
                <a:latin typeface="Calibri"/>
                <a:ea typeface="Calibri"/>
                <a:cs typeface="Calibri"/>
                <a:sym typeface="Calibri"/>
              </a:rPr>
              <a:t>'Front-load' your title, subheads and sentences with key information</a:t>
            </a:r>
            <a:endParaRPr/>
          </a:p>
          <a:p>
            <a:pPr indent="-342900" lvl="0" marL="571500" marR="0" rtl="0" algn="l">
              <a:spcBef>
                <a:spcPts val="0"/>
              </a:spcBef>
              <a:spcAft>
                <a:spcPts val="0"/>
              </a:spcAft>
              <a:buClr>
                <a:schemeClr val="dk1"/>
              </a:buClr>
              <a:buSzPts val="3600"/>
              <a:buFont typeface="Calibri"/>
              <a:buNone/>
            </a:pPr>
            <a:r>
              <a:t/>
            </a:r>
            <a:endParaRPr sz="3600">
              <a:solidFill>
                <a:schemeClr val="dk1"/>
              </a:solidFill>
              <a:latin typeface="Calibri"/>
              <a:ea typeface="Calibri"/>
              <a:cs typeface="Calibri"/>
              <a:sym typeface="Calibri"/>
            </a:endParaRPr>
          </a:p>
          <a:p>
            <a:pPr indent="-342900" lvl="0" marL="571500" marR="0" rtl="0" algn="l">
              <a:spcBef>
                <a:spcPts val="0"/>
              </a:spcBef>
              <a:spcAft>
                <a:spcPts val="0"/>
              </a:spcAft>
              <a:buClr>
                <a:schemeClr val="dk1"/>
              </a:buClr>
              <a:buSzPts val="3600"/>
              <a:buFont typeface="Calibri"/>
              <a:buNone/>
            </a:pPr>
            <a:r>
              <a:t/>
            </a:r>
            <a:endParaRPr sz="3600">
              <a:solidFill>
                <a:schemeClr val="dk1"/>
              </a:solidFill>
              <a:latin typeface="Calibri"/>
              <a:ea typeface="Calibri"/>
              <a:cs typeface="Calibri"/>
              <a:sym typeface="Calibri"/>
            </a:endParaRPr>
          </a:p>
        </p:txBody>
      </p:sp>
      <p:pic>
        <p:nvPicPr>
          <p:cNvPr descr="Human attention spans" id="339" name="Google Shape;339;p9"/>
          <p:cNvPicPr preferRelativeResize="0"/>
          <p:nvPr/>
        </p:nvPicPr>
        <p:blipFill rotWithShape="1">
          <a:blip r:embed="rId4">
            <a:alphaModFix/>
          </a:blip>
          <a:srcRect b="0" l="0" r="0" t="0"/>
          <a:stretch/>
        </p:blipFill>
        <p:spPr>
          <a:xfrm>
            <a:off x="17101" y="3105776"/>
            <a:ext cx="10054800" cy="6219604"/>
          </a:xfrm>
          <a:prstGeom prst="rect">
            <a:avLst/>
          </a:prstGeom>
          <a:noFill/>
          <a:ln>
            <a:noFill/>
          </a:ln>
        </p:spPr>
      </p:pic>
      <p:pic>
        <p:nvPicPr>
          <p:cNvPr descr="Eye tracking heat maps 2" id="340" name="Google Shape;340;p9"/>
          <p:cNvPicPr preferRelativeResize="0"/>
          <p:nvPr/>
        </p:nvPicPr>
        <p:blipFill rotWithShape="1">
          <a:blip r:embed="rId5">
            <a:alphaModFix/>
          </a:blip>
          <a:srcRect b="0" l="0" r="0" t="0"/>
          <a:stretch/>
        </p:blipFill>
        <p:spPr>
          <a:xfrm>
            <a:off x="11841847" y="8293526"/>
            <a:ext cx="9745382" cy="4856407"/>
          </a:xfrm>
          <a:prstGeom prst="rect">
            <a:avLst/>
          </a:prstGeom>
          <a:noFill/>
          <a:ln>
            <a:noFill/>
          </a:ln>
        </p:spPr>
      </p:pic>
      <p:sp>
        <p:nvSpPr>
          <p:cNvPr id="341" name="Google Shape;341;p9"/>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5" name="Shape 345"/>
        <p:cNvGrpSpPr/>
        <p:nvPr/>
      </p:nvGrpSpPr>
      <p:grpSpPr>
        <a:xfrm>
          <a:off x="0" y="0"/>
          <a:ext cx="0" cy="0"/>
          <a:chOff x="0" y="0"/>
          <a:chExt cx="0" cy="0"/>
        </a:xfrm>
      </p:grpSpPr>
      <p:pic>
        <p:nvPicPr>
          <p:cNvPr descr="A group of people holding flags&#10;&#10;Description automatically generated with low confidence" id="346" name="Google Shape;346;p10"/>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347" name="Google Shape;347;p10"/>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48" name="Google Shape;348;p10"/>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49" name="Google Shape;349;p10"/>
          <p:cNvSpPr txBox="1"/>
          <p:nvPr/>
        </p:nvSpPr>
        <p:spPr>
          <a:xfrm>
            <a:off x="1608924" y="730250"/>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6600"/>
              <a:buFont typeface="Arial"/>
              <a:buNone/>
            </a:pPr>
            <a:r>
              <a:rPr b="1" lang="fr-FR" sz="6600">
                <a:solidFill>
                  <a:schemeClr val="lt1"/>
                </a:solidFill>
                <a:latin typeface="Calibri"/>
                <a:ea typeface="Calibri"/>
                <a:cs typeface="Calibri"/>
                <a:sym typeface="Calibri"/>
              </a:rPr>
              <a:t>THE INVERTED PYRAMID TECHNIQUE</a:t>
            </a:r>
            <a:endParaRPr sz="6600">
              <a:solidFill>
                <a:schemeClr val="lt1"/>
              </a:solidFill>
              <a:latin typeface="Calibri"/>
              <a:ea typeface="Calibri"/>
              <a:cs typeface="Calibri"/>
              <a:sym typeface="Calibri"/>
            </a:endParaRPr>
          </a:p>
        </p:txBody>
      </p:sp>
      <p:sp>
        <p:nvSpPr>
          <p:cNvPr id="350" name="Google Shape;350;p10"/>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457200" lvl="0" marL="45720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The idea is simple:</a:t>
            </a:r>
            <a:br>
              <a:rPr lang="fr-FR" sz="4400">
                <a:solidFill>
                  <a:schemeClr val="lt1"/>
                </a:solidFill>
                <a:latin typeface="Calibri"/>
                <a:ea typeface="Calibri"/>
                <a:cs typeface="Calibri"/>
                <a:sym typeface="Calibri"/>
              </a:rPr>
            </a:br>
            <a:br>
              <a:rPr lang="fr-FR" sz="4400">
                <a:solidFill>
                  <a:schemeClr val="lt1"/>
                </a:solidFill>
                <a:latin typeface="Calibri"/>
                <a:ea typeface="Calibri"/>
                <a:cs typeface="Calibri"/>
                <a:sym typeface="Calibri"/>
              </a:rPr>
            </a:br>
            <a:r>
              <a:rPr b="1" lang="fr-FR" sz="4000">
                <a:solidFill>
                  <a:schemeClr val="lt1"/>
                </a:solidFill>
                <a:latin typeface="Calibri"/>
                <a:ea typeface="Calibri"/>
                <a:cs typeface="Calibri"/>
                <a:sym typeface="Calibri"/>
              </a:rPr>
              <a:t>You don't </a:t>
            </a:r>
            <a:r>
              <a:rPr b="1" i="1" lang="fr-FR" sz="4000">
                <a:solidFill>
                  <a:schemeClr val="lt1"/>
                </a:solidFill>
                <a:latin typeface="Calibri"/>
                <a:ea typeface="Calibri"/>
                <a:cs typeface="Calibri"/>
                <a:sym typeface="Calibri"/>
              </a:rPr>
              <a:t>end</a:t>
            </a:r>
            <a:r>
              <a:rPr b="1" lang="fr-FR" sz="4000">
                <a:solidFill>
                  <a:schemeClr val="lt1"/>
                </a:solidFill>
                <a:latin typeface="Calibri"/>
                <a:ea typeface="Calibri"/>
                <a:cs typeface="Calibri"/>
                <a:sym typeface="Calibri"/>
              </a:rPr>
              <a:t> with the conclusion, like you would in an academic paper, you start with it. </a:t>
            </a:r>
            <a:endParaRPr sz="4000">
              <a:solidFill>
                <a:schemeClr val="lt1"/>
              </a:solidFill>
              <a:latin typeface="Calibri"/>
              <a:ea typeface="Calibri"/>
              <a:cs typeface="Calibri"/>
              <a:sym typeface="Calibri"/>
            </a:endParaRPr>
          </a:p>
        </p:txBody>
      </p:sp>
      <p:sp>
        <p:nvSpPr>
          <p:cNvPr id="351" name="Google Shape;351;p10"/>
          <p:cNvSpPr/>
          <p:nvPr/>
        </p:nvSpPr>
        <p:spPr>
          <a:xfrm flipH="1">
            <a:off x="9698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pic>
        <p:nvPicPr>
          <p:cNvPr descr="Copywriting technique 10: The Inverted Content Pyramid" id="352" name="Google Shape;352;p10"/>
          <p:cNvPicPr preferRelativeResize="0"/>
          <p:nvPr/>
        </p:nvPicPr>
        <p:blipFill rotWithShape="1">
          <a:blip r:embed="rId4">
            <a:alphaModFix/>
          </a:blip>
          <a:srcRect b="0" l="0" r="0" t="0"/>
          <a:stretch/>
        </p:blipFill>
        <p:spPr>
          <a:xfrm>
            <a:off x="11194555" y="1181360"/>
            <a:ext cx="12259749" cy="11804389"/>
          </a:xfrm>
          <a:prstGeom prst="rect">
            <a:avLst/>
          </a:prstGeom>
          <a:noFill/>
          <a:ln>
            <a:noFill/>
          </a:ln>
        </p:spPr>
      </p:pic>
      <p:sp>
        <p:nvSpPr>
          <p:cNvPr id="353" name="Google Shape;353;p1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57" name="Shape 357"/>
        <p:cNvGrpSpPr/>
        <p:nvPr/>
      </p:nvGrpSpPr>
      <p:grpSpPr>
        <a:xfrm>
          <a:off x="0" y="0"/>
          <a:ext cx="0" cy="0"/>
          <a:chOff x="0" y="0"/>
          <a:chExt cx="0" cy="0"/>
        </a:xfrm>
      </p:grpSpPr>
      <p:pic>
        <p:nvPicPr>
          <p:cNvPr descr="A group of people holding flags&#10;&#10;Description automatically generated with low confidence" id="358" name="Google Shape;358;p11"/>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359" name="Google Shape;359;p11"/>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60" name="Google Shape;360;p11"/>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61" name="Google Shape;361;p11"/>
          <p:cNvSpPr txBox="1"/>
          <p:nvPr/>
        </p:nvSpPr>
        <p:spPr>
          <a:xfrm>
            <a:off x="1608924" y="730251"/>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6600"/>
              <a:buFont typeface="Arial"/>
              <a:buNone/>
            </a:pPr>
            <a:r>
              <a:rPr b="1" lang="fr-FR" sz="6600">
                <a:solidFill>
                  <a:schemeClr val="lt1"/>
                </a:solidFill>
                <a:latin typeface="Calibri"/>
                <a:ea typeface="Calibri"/>
                <a:cs typeface="Calibri"/>
                <a:sym typeface="Calibri"/>
              </a:rPr>
              <a:t>MAKE YOUR TEXT</a:t>
            </a:r>
            <a:endParaRPr/>
          </a:p>
          <a:p>
            <a:pPr indent="0" lvl="0" marL="0" marR="0" rtl="0" algn="l">
              <a:lnSpc>
                <a:spcPct val="90000"/>
              </a:lnSpc>
              <a:spcBef>
                <a:spcPts val="800"/>
              </a:spcBef>
              <a:spcAft>
                <a:spcPts val="0"/>
              </a:spcAft>
              <a:buClr>
                <a:schemeClr val="lt1"/>
              </a:buClr>
              <a:buSzPts val="6600"/>
              <a:buFont typeface="Arial"/>
              <a:buNone/>
            </a:pPr>
            <a:r>
              <a:rPr b="1" lang="fr-FR" sz="6600">
                <a:solidFill>
                  <a:schemeClr val="lt1"/>
                </a:solidFill>
                <a:latin typeface="Calibri"/>
                <a:ea typeface="Calibri"/>
                <a:cs typeface="Calibri"/>
                <a:sym typeface="Calibri"/>
              </a:rPr>
              <a:t>SCANNABLE</a:t>
            </a:r>
            <a:endParaRPr sz="6600">
              <a:solidFill>
                <a:schemeClr val="lt1"/>
              </a:solidFill>
              <a:latin typeface="Calibri"/>
              <a:ea typeface="Calibri"/>
              <a:cs typeface="Calibri"/>
              <a:sym typeface="Calibri"/>
            </a:endParaRPr>
          </a:p>
        </p:txBody>
      </p:sp>
      <p:sp>
        <p:nvSpPr>
          <p:cNvPr id="362" name="Google Shape;362;p11"/>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rPr lang="fr-FR" sz="4000">
                <a:solidFill>
                  <a:schemeClr val="lt1"/>
                </a:solidFill>
                <a:latin typeface="Calibri"/>
                <a:ea typeface="Calibri"/>
                <a:cs typeface="Calibri"/>
                <a:sym typeface="Calibri"/>
              </a:rPr>
              <a:t>As soon as you (or anyone who visits your website) sees a block of text they can't instantly skim</a:t>
            </a:r>
            <a:endParaRPr/>
          </a:p>
          <a:p>
            <a:pPr indent="0" lvl="0" marL="0" marR="0" rtl="0" algn="l">
              <a:spcBef>
                <a:spcPts val="0"/>
              </a:spcBef>
              <a:spcAft>
                <a:spcPts val="0"/>
              </a:spcAft>
              <a:buNone/>
            </a:pPr>
            <a:r>
              <a:rPr lang="fr-FR" sz="4000">
                <a:solidFill>
                  <a:schemeClr val="lt1"/>
                </a:solidFill>
                <a:latin typeface="Calibri"/>
                <a:ea typeface="Calibri"/>
                <a:cs typeface="Calibri"/>
                <a:sym typeface="Calibri"/>
              </a:rPr>
              <a:t>The features of scannable text include:</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One sentence paragraphs</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Short enticing lines that draw the eye further down the page</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Questions</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Bullet points</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Ellipses</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Subtitles</a:t>
            </a:r>
            <a:endParaRPr/>
          </a:p>
          <a:p>
            <a:pPr indent="-571500" lvl="0" marL="571500" marR="0" rtl="0" algn="l">
              <a:spcBef>
                <a:spcPts val="0"/>
              </a:spcBef>
              <a:spcAft>
                <a:spcPts val="0"/>
              </a:spcAft>
              <a:buClr>
                <a:schemeClr val="lt1"/>
              </a:buClr>
              <a:buSzPts val="4000"/>
              <a:buFont typeface="Calibri"/>
              <a:buChar char="-"/>
            </a:pPr>
            <a:r>
              <a:rPr b="1" lang="fr-FR" sz="4000">
                <a:solidFill>
                  <a:schemeClr val="lt1"/>
                </a:solidFill>
                <a:latin typeface="Calibri"/>
                <a:ea typeface="Calibri"/>
                <a:cs typeface="Calibri"/>
                <a:sym typeface="Calibri"/>
              </a:rPr>
              <a:t>Quotes </a:t>
            </a:r>
            <a:endParaRPr/>
          </a:p>
        </p:txBody>
      </p:sp>
      <p:sp>
        <p:nvSpPr>
          <p:cNvPr id="363" name="Google Shape;363;p11"/>
          <p:cNvSpPr/>
          <p:nvPr/>
        </p:nvSpPr>
        <p:spPr>
          <a:xfrm flipH="1">
            <a:off x="9698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pic>
        <p:nvPicPr>
          <p:cNvPr descr="SEO copywriting technique 8: Scannable copy" id="364" name="Google Shape;364;p11"/>
          <p:cNvPicPr preferRelativeResize="0"/>
          <p:nvPr/>
        </p:nvPicPr>
        <p:blipFill rotWithShape="1">
          <a:blip r:embed="rId4">
            <a:alphaModFix/>
          </a:blip>
          <a:srcRect b="0" l="0" r="0" t="0"/>
          <a:stretch/>
        </p:blipFill>
        <p:spPr>
          <a:xfrm>
            <a:off x="14041025" y="455025"/>
            <a:ext cx="9770800" cy="13050949"/>
          </a:xfrm>
          <a:prstGeom prst="rect">
            <a:avLst/>
          </a:prstGeom>
          <a:noFill/>
          <a:ln>
            <a:noFill/>
          </a:ln>
        </p:spPr>
      </p:pic>
      <p:sp>
        <p:nvSpPr>
          <p:cNvPr id="365" name="Google Shape;365;p11"/>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9" name="Shape 369"/>
        <p:cNvGrpSpPr/>
        <p:nvPr/>
      </p:nvGrpSpPr>
      <p:grpSpPr>
        <a:xfrm>
          <a:off x="0" y="0"/>
          <a:ext cx="0" cy="0"/>
          <a:chOff x="0" y="0"/>
          <a:chExt cx="0" cy="0"/>
        </a:xfrm>
      </p:grpSpPr>
      <p:sp>
        <p:nvSpPr>
          <p:cNvPr id="370" name="Google Shape;370;p12"/>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pic>
        <p:nvPicPr>
          <p:cNvPr descr="A group of people holding signs&#10;&#10;Description automatically generated with medium confidence" id="371" name="Google Shape;371;p12"/>
          <p:cNvPicPr preferRelativeResize="0"/>
          <p:nvPr/>
        </p:nvPicPr>
        <p:blipFill rotWithShape="1">
          <a:blip r:embed="rId3">
            <a:alphaModFix/>
          </a:blip>
          <a:srcRect b="0" l="0" r="24179" t="9090"/>
          <a:stretch/>
        </p:blipFill>
        <p:spPr>
          <a:xfrm>
            <a:off x="7045140" y="10"/>
            <a:ext cx="17332511" cy="13715989"/>
          </a:xfrm>
          <a:prstGeom prst="rect">
            <a:avLst/>
          </a:prstGeom>
          <a:noFill/>
          <a:ln>
            <a:noFill/>
          </a:ln>
        </p:spPr>
      </p:pic>
      <p:sp>
        <p:nvSpPr>
          <p:cNvPr id="372" name="Google Shape;372;p12"/>
          <p:cNvSpPr/>
          <p:nvPr/>
        </p:nvSpPr>
        <p:spPr>
          <a:xfrm>
            <a:off x="3" y="0"/>
            <a:ext cx="19508121" cy="13716000"/>
          </a:xfrm>
          <a:prstGeom prst="rect">
            <a:avLst/>
          </a:prstGeom>
          <a:gradFill>
            <a:gsLst>
              <a:gs pos="0">
                <a:srgbClr val="FFFFFF">
                  <a:alpha val="0"/>
                </a:srgbClr>
              </a:gs>
              <a:gs pos="19000">
                <a:srgbClr val="FFFFFF">
                  <a:alpha val="37647"/>
                </a:srgbClr>
              </a:gs>
              <a:gs pos="35000">
                <a:srgbClr val="FFFFFF">
                  <a:alpha val="77647"/>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373" name="Google Shape;373;p12"/>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lang="fr-FR" sz="5200">
                <a:solidFill>
                  <a:srgbClr val="92D050"/>
                </a:solidFill>
                <a:latin typeface="Calibri"/>
                <a:ea typeface="Calibri"/>
                <a:cs typeface="Calibri"/>
                <a:sym typeface="Calibri"/>
              </a:rPr>
              <a:t>USE SUBTLE VISUAL CUES TO STOP READERS WHEN THEY ARE IN SCAN MODE</a:t>
            </a:r>
            <a:endParaRPr sz="5200">
              <a:solidFill>
                <a:srgbClr val="92D050"/>
              </a:solidFill>
              <a:latin typeface="Calibri"/>
              <a:ea typeface="Calibri"/>
              <a:cs typeface="Calibri"/>
              <a:sym typeface="Calibri"/>
            </a:endParaRPr>
          </a:p>
        </p:txBody>
      </p:sp>
      <p:sp>
        <p:nvSpPr>
          <p:cNvPr id="374" name="Google Shape;374;p12"/>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75" name="Google Shape;375;p12"/>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fr-FR" sz="4400">
                <a:solidFill>
                  <a:schemeClr val="dk2"/>
                </a:solidFill>
                <a:latin typeface="Calibri"/>
                <a:ea typeface="Calibri"/>
                <a:cs typeface="Calibri"/>
                <a:sym typeface="Calibri"/>
              </a:rPr>
              <a:t>Use a range of formatting elements to capture and keep the attention of the readers, including </a:t>
            </a:r>
            <a:r>
              <a:rPr b="1" lang="fr-FR" sz="4400">
                <a:solidFill>
                  <a:schemeClr val="dk2"/>
                </a:solidFill>
                <a:latin typeface="Calibri"/>
                <a:ea typeface="Calibri"/>
                <a:cs typeface="Calibri"/>
                <a:sym typeface="Calibri"/>
              </a:rPr>
              <a:t>images, banded call outs, quotes boxes, checklists and action boxes/buttons</a:t>
            </a:r>
            <a:r>
              <a:rPr lang="fr-FR" sz="4400">
                <a:solidFill>
                  <a:schemeClr val="dk2"/>
                </a:solidFill>
                <a:latin typeface="Calibri"/>
                <a:ea typeface="Calibri"/>
                <a:cs typeface="Calibri"/>
                <a:sym typeface="Calibri"/>
              </a:rPr>
              <a:t>.</a:t>
            </a:r>
            <a:endParaRPr/>
          </a:p>
          <a:p>
            <a:pPr indent="0" lvl="0" marL="0" marR="0" rtl="0" algn="l">
              <a:spcBef>
                <a:spcPts val="0"/>
              </a:spcBef>
              <a:spcAft>
                <a:spcPts val="0"/>
              </a:spcAft>
              <a:buNone/>
            </a:pPr>
            <a:r>
              <a:t/>
            </a:r>
            <a:endParaRPr sz="3600">
              <a:solidFill>
                <a:schemeClr val="dk2"/>
              </a:solidFill>
              <a:latin typeface="Calibri"/>
              <a:ea typeface="Calibri"/>
              <a:cs typeface="Calibri"/>
              <a:sym typeface="Calibri"/>
            </a:endParaRPr>
          </a:p>
        </p:txBody>
      </p:sp>
      <p:sp>
        <p:nvSpPr>
          <p:cNvPr id="376" name="Google Shape;376;p12"/>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pic>
        <p:nvPicPr>
          <p:cNvPr descr="Authority Hacker content format" id="377" name="Google Shape;377;p12"/>
          <p:cNvPicPr preferRelativeResize="0"/>
          <p:nvPr/>
        </p:nvPicPr>
        <p:blipFill rotWithShape="1">
          <a:blip r:embed="rId4">
            <a:alphaModFix/>
          </a:blip>
          <a:srcRect b="0" l="0" r="0" t="0"/>
          <a:stretch/>
        </p:blipFill>
        <p:spPr>
          <a:xfrm>
            <a:off x="12727911" y="230963"/>
            <a:ext cx="11213789" cy="13254074"/>
          </a:xfrm>
          <a:prstGeom prst="rect">
            <a:avLst/>
          </a:prstGeom>
          <a:noFill/>
          <a:ln>
            <a:noFill/>
          </a:ln>
        </p:spPr>
      </p:pic>
      <p:sp>
        <p:nvSpPr>
          <p:cNvPr id="378" name="Google Shape;378;p1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pic>
        <p:nvPicPr>
          <p:cNvPr id="384" name="Google Shape;384;gf7e20c3e86_2_30"/>
          <p:cNvPicPr preferRelativeResize="0"/>
          <p:nvPr/>
        </p:nvPicPr>
        <p:blipFill>
          <a:blip r:embed="rId3">
            <a:alphaModFix/>
          </a:blip>
          <a:stretch>
            <a:fillRect/>
          </a:stretch>
        </p:blipFill>
        <p:spPr>
          <a:xfrm>
            <a:off x="0" y="628650"/>
            <a:ext cx="12406357" cy="11164324"/>
          </a:xfrm>
          <a:prstGeom prst="rect">
            <a:avLst/>
          </a:prstGeom>
          <a:noFill/>
          <a:ln>
            <a:noFill/>
          </a:ln>
        </p:spPr>
      </p:pic>
      <p:pic>
        <p:nvPicPr>
          <p:cNvPr id="385" name="Google Shape;385;gf7e20c3e86_2_30"/>
          <p:cNvPicPr preferRelativeResize="0"/>
          <p:nvPr/>
        </p:nvPicPr>
        <p:blipFill>
          <a:blip r:embed="rId4">
            <a:alphaModFix/>
          </a:blip>
          <a:stretch>
            <a:fillRect/>
          </a:stretch>
        </p:blipFill>
        <p:spPr>
          <a:xfrm>
            <a:off x="12188825" y="1111150"/>
            <a:ext cx="11989300" cy="10681828"/>
          </a:xfrm>
          <a:prstGeom prst="rect">
            <a:avLst/>
          </a:prstGeom>
          <a:noFill/>
          <a:ln>
            <a:noFill/>
          </a:ln>
        </p:spPr>
      </p:pic>
      <p:sp>
        <p:nvSpPr>
          <p:cNvPr id="386" name="Google Shape;386;gf7e20c3e86_2_3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gf7e20c3e86_2_12"/>
          <p:cNvPicPr preferRelativeResize="0"/>
          <p:nvPr/>
        </p:nvPicPr>
        <p:blipFill>
          <a:blip r:embed="rId3">
            <a:alphaModFix/>
          </a:blip>
          <a:stretch>
            <a:fillRect/>
          </a:stretch>
        </p:blipFill>
        <p:spPr>
          <a:xfrm>
            <a:off x="1238250" y="838200"/>
            <a:ext cx="22704352" cy="12049124"/>
          </a:xfrm>
          <a:prstGeom prst="rect">
            <a:avLst/>
          </a:prstGeom>
          <a:noFill/>
          <a:ln>
            <a:noFill/>
          </a:ln>
        </p:spPr>
      </p:pic>
      <p:sp>
        <p:nvSpPr>
          <p:cNvPr id="393" name="Google Shape;393;gf7e20c3e86_2_1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8" name="Shape 208"/>
        <p:cNvGrpSpPr/>
        <p:nvPr/>
      </p:nvGrpSpPr>
      <p:grpSpPr>
        <a:xfrm>
          <a:off x="0" y="0"/>
          <a:ext cx="0" cy="0"/>
          <a:chOff x="0" y="0"/>
          <a:chExt cx="0" cy="0"/>
        </a:xfrm>
      </p:grpSpPr>
      <p:pic>
        <p:nvPicPr>
          <p:cNvPr id="209" name="Google Shape;209;p2"/>
          <p:cNvPicPr preferRelativeResize="0"/>
          <p:nvPr/>
        </p:nvPicPr>
        <p:blipFill rotWithShape="1">
          <a:blip r:embed="rId3">
            <a:alphaModFix/>
          </a:blip>
          <a:srcRect b="0" l="18898" r="18897" t="0"/>
          <a:stretch/>
        </p:blipFill>
        <p:spPr>
          <a:xfrm>
            <a:off x="11592066" y="10"/>
            <a:ext cx="12784974" cy="13715990"/>
          </a:xfrm>
          <a:prstGeom prst="rect">
            <a:avLst/>
          </a:prstGeom>
          <a:noFill/>
          <a:ln>
            <a:noFill/>
          </a:ln>
        </p:spPr>
      </p:pic>
      <p:pic>
        <p:nvPicPr>
          <p:cNvPr id="210" name="Google Shape;210;p2"/>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211" name="Google Shape;211;p2"/>
          <p:cNvSpPr txBox="1"/>
          <p:nvPr/>
        </p:nvSpPr>
        <p:spPr>
          <a:xfrm>
            <a:off x="1609576" y="1596890"/>
            <a:ext cx="9604770" cy="2623328"/>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rgbClr val="92D050"/>
              </a:buClr>
              <a:buSzPts val="5400"/>
              <a:buFont typeface="Arial"/>
              <a:buNone/>
            </a:pPr>
            <a:r>
              <a:rPr b="1" lang="fr-FR" sz="5400">
                <a:solidFill>
                  <a:srgbClr val="92D050"/>
                </a:solidFill>
                <a:latin typeface="Calibri"/>
                <a:ea typeface="Calibri"/>
                <a:cs typeface="Calibri"/>
                <a:sym typeface="Calibri"/>
              </a:rPr>
              <a:t>WHAT IS SEO COPYWRITING AND WHY SHOULD WE USE IT?</a:t>
            </a:r>
            <a:endParaRPr sz="5400">
              <a:solidFill>
                <a:srgbClr val="92D050"/>
              </a:solidFill>
              <a:latin typeface="Calibri"/>
              <a:ea typeface="Calibri"/>
              <a:cs typeface="Calibri"/>
              <a:sym typeface="Calibri"/>
            </a:endParaRPr>
          </a:p>
        </p:txBody>
      </p:sp>
      <p:sp>
        <p:nvSpPr>
          <p:cNvPr id="212" name="Google Shape;212;p2"/>
          <p:cNvSpPr txBox="1"/>
          <p:nvPr/>
        </p:nvSpPr>
        <p:spPr>
          <a:xfrm>
            <a:off x="895875" y="4544275"/>
            <a:ext cx="10125000" cy="7577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FF0000"/>
              </a:buClr>
              <a:buSzPts val="2800"/>
              <a:buFont typeface="Calibri"/>
              <a:buNone/>
            </a:pPr>
            <a:r>
              <a:rPr lang="fr-FR" sz="3400">
                <a:solidFill>
                  <a:schemeClr val="accent1"/>
                </a:solidFill>
                <a:latin typeface="Calibri"/>
                <a:ea typeface="Calibri"/>
                <a:cs typeface="Calibri"/>
                <a:sym typeface="Calibri"/>
              </a:rPr>
              <a:t>SEO = Search Engine Optimization</a:t>
            </a:r>
            <a:endParaRPr sz="3400">
              <a:solidFill>
                <a:schemeClr val="accent1"/>
              </a:solidFill>
            </a:endParaRPr>
          </a:p>
          <a:p>
            <a:pPr indent="0" lvl="0" marL="0" marR="0" rtl="0" algn="l">
              <a:spcBef>
                <a:spcPts val="0"/>
              </a:spcBef>
              <a:spcAft>
                <a:spcPts val="0"/>
              </a:spcAft>
              <a:buClr>
                <a:srgbClr val="FF0000"/>
              </a:buClr>
              <a:buSzPts val="2800"/>
              <a:buFont typeface="Calibri"/>
              <a:buNone/>
            </a:pPr>
            <a:r>
              <a:rPr lang="fr-FR" sz="3400">
                <a:solidFill>
                  <a:schemeClr val="accent1"/>
                </a:solidFill>
                <a:latin typeface="Calibri"/>
                <a:ea typeface="Calibri"/>
                <a:cs typeface="Calibri"/>
                <a:sym typeface="Calibri"/>
              </a:rPr>
              <a:t>Copywriting in SEO is the art and science of striking a fine balance between </a:t>
            </a:r>
            <a:r>
              <a:rPr b="1" lang="fr-FR" sz="3400">
                <a:solidFill>
                  <a:schemeClr val="accent1"/>
                </a:solidFill>
                <a:latin typeface="Calibri"/>
                <a:ea typeface="Calibri"/>
                <a:cs typeface="Calibri"/>
                <a:sym typeface="Calibri"/>
              </a:rPr>
              <a:t>content that </a:t>
            </a:r>
            <a:r>
              <a:rPr b="1" lang="fr-FR" sz="3400">
                <a:solidFill>
                  <a:schemeClr val="accent1"/>
                </a:solidFill>
                <a:latin typeface="Calibri"/>
                <a:ea typeface="Calibri"/>
                <a:cs typeface="Calibri"/>
                <a:sym typeface="Calibri"/>
              </a:rPr>
              <a:t>p</a:t>
            </a:r>
            <a:r>
              <a:rPr b="1" lang="fr-FR" sz="3400">
                <a:solidFill>
                  <a:schemeClr val="accent1"/>
                </a:solidFill>
                <a:latin typeface="Calibri"/>
                <a:ea typeface="Calibri"/>
                <a:cs typeface="Calibri"/>
                <a:sym typeface="Calibri"/>
              </a:rPr>
              <a:t>ersuades</a:t>
            </a:r>
            <a:r>
              <a:rPr lang="fr-FR" sz="3400">
                <a:solidFill>
                  <a:schemeClr val="accent1"/>
                </a:solidFill>
                <a:latin typeface="Calibri"/>
                <a:ea typeface="Calibri"/>
                <a:cs typeface="Calibri"/>
                <a:sym typeface="Calibri"/>
              </a:rPr>
              <a:t> and </a:t>
            </a:r>
            <a:r>
              <a:rPr b="1" lang="fr-FR" sz="3400">
                <a:solidFill>
                  <a:schemeClr val="accent1"/>
                </a:solidFill>
                <a:latin typeface="Calibri"/>
                <a:ea typeface="Calibri"/>
                <a:cs typeface="Calibri"/>
                <a:sym typeface="Calibri"/>
              </a:rPr>
              <a:t>content Google can find</a:t>
            </a:r>
            <a:r>
              <a:rPr lang="fr-FR" sz="3400">
                <a:solidFill>
                  <a:schemeClr val="accent1"/>
                </a:solidFill>
                <a:latin typeface="Calibri"/>
                <a:ea typeface="Calibri"/>
                <a:cs typeface="Calibri"/>
                <a:sym typeface="Calibri"/>
              </a:rPr>
              <a:t>.</a:t>
            </a:r>
            <a:endParaRPr sz="3400">
              <a:solidFill>
                <a:schemeClr val="accent1"/>
              </a:solidFill>
            </a:endParaRPr>
          </a:p>
          <a:p>
            <a:pPr indent="0" lvl="0" marL="0" marR="0" rtl="0" algn="l">
              <a:spcBef>
                <a:spcPts val="0"/>
              </a:spcBef>
              <a:spcAft>
                <a:spcPts val="0"/>
              </a:spcAft>
              <a:buClr>
                <a:schemeClr val="dk1"/>
              </a:buClr>
              <a:buSzPts val="2800"/>
              <a:buFont typeface="Calibri"/>
              <a:buNone/>
            </a:pPr>
            <a:r>
              <a:t/>
            </a:r>
            <a:endParaRPr sz="3400">
              <a:solidFill>
                <a:schemeClr val="dk1"/>
              </a:solidFill>
              <a:latin typeface="Calibri"/>
              <a:ea typeface="Calibri"/>
              <a:cs typeface="Calibri"/>
              <a:sym typeface="Calibri"/>
            </a:endParaRPr>
          </a:p>
          <a:p>
            <a:pPr indent="-215900" lvl="0" marL="0" marR="0" rtl="0" algn="l">
              <a:spcBef>
                <a:spcPts val="0"/>
              </a:spcBef>
              <a:spcAft>
                <a:spcPts val="0"/>
              </a:spcAft>
              <a:buClr>
                <a:schemeClr val="dk2"/>
              </a:buClr>
              <a:buSzPts val="3400"/>
              <a:buFont typeface="Calibri"/>
              <a:buChar char="-"/>
            </a:pPr>
            <a:r>
              <a:rPr lang="fr-FR" sz="3400">
                <a:solidFill>
                  <a:schemeClr val="dk2"/>
                </a:solidFill>
                <a:latin typeface="Calibri"/>
                <a:ea typeface="Calibri"/>
                <a:cs typeface="Calibri"/>
                <a:sym typeface="Calibri"/>
              </a:rPr>
              <a:t>When we write for the web, we need to </a:t>
            </a:r>
            <a:r>
              <a:rPr b="1" lang="fr-FR" sz="3400">
                <a:solidFill>
                  <a:schemeClr val="dk2"/>
                </a:solidFill>
                <a:latin typeface="Calibri"/>
                <a:ea typeface="Calibri"/>
                <a:cs typeface="Calibri"/>
                <a:sym typeface="Calibri"/>
              </a:rPr>
              <a:t>comply with Google rules and algorithms</a:t>
            </a:r>
            <a:r>
              <a:rPr lang="fr-FR" sz="3400">
                <a:solidFill>
                  <a:schemeClr val="dk2"/>
                </a:solidFill>
                <a:latin typeface="Calibri"/>
                <a:ea typeface="Calibri"/>
                <a:cs typeface="Calibri"/>
                <a:sym typeface="Calibri"/>
              </a:rPr>
              <a:t> so our article will </a:t>
            </a:r>
            <a:r>
              <a:rPr b="1" lang="fr-FR" sz="3400">
                <a:solidFill>
                  <a:schemeClr val="dk2"/>
                </a:solidFill>
                <a:latin typeface="Calibri"/>
                <a:ea typeface="Calibri"/>
                <a:cs typeface="Calibri"/>
                <a:sym typeface="Calibri"/>
              </a:rPr>
              <a:t>be well ranked </a:t>
            </a:r>
            <a:r>
              <a:rPr lang="fr-FR" sz="3400">
                <a:solidFill>
                  <a:schemeClr val="dk2"/>
                </a:solidFill>
                <a:latin typeface="Calibri"/>
                <a:ea typeface="Calibri"/>
                <a:cs typeface="Calibri"/>
                <a:sym typeface="Calibri"/>
              </a:rPr>
              <a:t>otherwise it is very likely that no matter how qualitative your content it, it will never be seen by potential readers. </a:t>
            </a:r>
            <a:endParaRPr sz="3400"/>
          </a:p>
          <a:p>
            <a:pPr indent="0" lvl="0" marL="0" marR="0" rtl="0" algn="l">
              <a:spcBef>
                <a:spcPts val="0"/>
              </a:spcBef>
              <a:spcAft>
                <a:spcPts val="0"/>
              </a:spcAft>
              <a:buClr>
                <a:schemeClr val="dk1"/>
              </a:buClr>
              <a:buSzPts val="2800"/>
              <a:buFont typeface="Calibri"/>
              <a:buNone/>
            </a:pPr>
            <a:r>
              <a:t/>
            </a:r>
            <a:endParaRPr sz="3400">
              <a:solidFill>
                <a:schemeClr val="dk2"/>
              </a:solidFill>
              <a:latin typeface="Calibri"/>
              <a:ea typeface="Calibri"/>
              <a:cs typeface="Calibri"/>
              <a:sym typeface="Calibri"/>
            </a:endParaRPr>
          </a:p>
          <a:p>
            <a:pPr indent="-215900" lvl="0" marL="0" marR="0" rtl="0" algn="l">
              <a:spcBef>
                <a:spcPts val="0"/>
              </a:spcBef>
              <a:spcAft>
                <a:spcPts val="0"/>
              </a:spcAft>
              <a:buClr>
                <a:schemeClr val="dk2"/>
              </a:buClr>
              <a:buSzPts val="3400"/>
              <a:buFont typeface="Calibri"/>
              <a:buChar char="-"/>
            </a:pPr>
            <a:r>
              <a:rPr lang="fr-FR" sz="3400">
                <a:solidFill>
                  <a:schemeClr val="dk2"/>
                </a:solidFill>
                <a:latin typeface="Calibri"/>
                <a:ea typeface="Calibri"/>
                <a:cs typeface="Calibri"/>
                <a:sym typeface="Calibri"/>
              </a:rPr>
              <a:t>When we write for the web we need to think that </a:t>
            </a:r>
            <a:r>
              <a:rPr b="1" lang="fr-FR" sz="3400">
                <a:solidFill>
                  <a:schemeClr val="dk2"/>
                </a:solidFill>
                <a:latin typeface="Calibri"/>
                <a:ea typeface="Calibri"/>
                <a:cs typeface="Calibri"/>
                <a:sym typeface="Calibri"/>
              </a:rPr>
              <a:t>we write for a mobile phone reading</a:t>
            </a:r>
            <a:r>
              <a:rPr lang="fr-FR" sz="3400">
                <a:solidFill>
                  <a:schemeClr val="dk2"/>
                </a:solidFill>
                <a:latin typeface="Calibri"/>
                <a:ea typeface="Calibri"/>
                <a:cs typeface="Calibri"/>
                <a:sym typeface="Calibri"/>
              </a:rPr>
              <a:t> + </a:t>
            </a:r>
            <a:r>
              <a:rPr b="1" lang="fr-FR" sz="3400">
                <a:solidFill>
                  <a:schemeClr val="dk2"/>
                </a:solidFill>
                <a:latin typeface="Calibri"/>
                <a:ea typeface="Calibri"/>
                <a:cs typeface="Calibri"/>
                <a:sym typeface="Calibri"/>
              </a:rPr>
              <a:t>a reader who has a very short attention span </a:t>
            </a:r>
            <a:r>
              <a:rPr lang="fr-FR" sz="3400">
                <a:solidFill>
                  <a:schemeClr val="dk2"/>
                </a:solidFill>
                <a:latin typeface="Calibri"/>
                <a:ea typeface="Calibri"/>
                <a:cs typeface="Calibri"/>
                <a:sym typeface="Calibri"/>
              </a:rPr>
              <a:t>and who will scan our article in a few seconds, then decide to read it more or not: we </a:t>
            </a:r>
            <a:r>
              <a:rPr b="1" lang="fr-FR" sz="3400">
                <a:solidFill>
                  <a:schemeClr val="dk2"/>
                </a:solidFill>
                <a:latin typeface="Calibri"/>
                <a:ea typeface="Calibri"/>
                <a:cs typeface="Calibri"/>
                <a:sym typeface="Calibri"/>
              </a:rPr>
              <a:t>need to catch the reader at the first glance</a:t>
            </a:r>
            <a:r>
              <a:rPr lang="fr-FR" sz="3400">
                <a:solidFill>
                  <a:schemeClr val="dk2"/>
                </a:solidFill>
                <a:latin typeface="Calibri"/>
                <a:ea typeface="Calibri"/>
                <a:cs typeface="Calibri"/>
                <a:sym typeface="Calibri"/>
              </a:rPr>
              <a:t>.</a:t>
            </a:r>
            <a:endParaRPr sz="3400">
              <a:solidFill>
                <a:schemeClr val="dk2"/>
              </a:solidFill>
              <a:latin typeface="Calibri"/>
              <a:ea typeface="Calibri"/>
              <a:cs typeface="Calibri"/>
              <a:sym typeface="Calibri"/>
            </a:endParaRPr>
          </a:p>
        </p:txBody>
      </p:sp>
      <p:sp>
        <p:nvSpPr>
          <p:cNvPr id="213" name="Google Shape;213;p2"/>
          <p:cNvSpPr/>
          <p:nvPr/>
        </p:nvSpPr>
        <p:spPr>
          <a:xfrm flipH="1">
            <a:off x="11633282" y="1596890"/>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214" name="Google Shape;214;p2"/>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7" name="Shape 397"/>
        <p:cNvGrpSpPr/>
        <p:nvPr/>
      </p:nvGrpSpPr>
      <p:grpSpPr>
        <a:xfrm>
          <a:off x="0" y="0"/>
          <a:ext cx="0" cy="0"/>
          <a:chOff x="0" y="0"/>
          <a:chExt cx="0" cy="0"/>
        </a:xfrm>
      </p:grpSpPr>
      <p:sp>
        <p:nvSpPr>
          <p:cNvPr id="398" name="Google Shape;398;p13"/>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pic>
        <p:nvPicPr>
          <p:cNvPr descr="A group of people holding signs&#10;&#10;Description automatically generated with medium confidence" id="399" name="Google Shape;399;p13"/>
          <p:cNvPicPr preferRelativeResize="0"/>
          <p:nvPr/>
        </p:nvPicPr>
        <p:blipFill rotWithShape="1">
          <a:blip r:embed="rId3">
            <a:alphaModFix/>
          </a:blip>
          <a:srcRect b="0" l="0" r="24180" t="9091"/>
          <a:stretch/>
        </p:blipFill>
        <p:spPr>
          <a:xfrm>
            <a:off x="7045140" y="10"/>
            <a:ext cx="17332509" cy="13715990"/>
          </a:xfrm>
          <a:prstGeom prst="rect">
            <a:avLst/>
          </a:prstGeom>
          <a:noFill/>
          <a:ln>
            <a:noFill/>
          </a:ln>
        </p:spPr>
      </p:pic>
      <p:sp>
        <p:nvSpPr>
          <p:cNvPr id="400" name="Google Shape;400;p13"/>
          <p:cNvSpPr/>
          <p:nvPr/>
        </p:nvSpPr>
        <p:spPr>
          <a:xfrm>
            <a:off x="3" y="0"/>
            <a:ext cx="19508121" cy="13716000"/>
          </a:xfrm>
          <a:prstGeom prst="rect">
            <a:avLst/>
          </a:prstGeom>
          <a:gradFill>
            <a:gsLst>
              <a:gs pos="0">
                <a:srgbClr val="FFFFFF">
                  <a:alpha val="0"/>
                </a:srgbClr>
              </a:gs>
              <a:gs pos="19000">
                <a:srgbClr val="FFFFFF">
                  <a:alpha val="37647"/>
                </a:srgbClr>
              </a:gs>
              <a:gs pos="35000">
                <a:srgbClr val="FFFFFF">
                  <a:alpha val="77647"/>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401" name="Google Shape;401;p13"/>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lang="fr-FR" sz="5200">
                <a:solidFill>
                  <a:srgbClr val="92D050"/>
                </a:solidFill>
                <a:latin typeface="Calibri"/>
                <a:ea typeface="Calibri"/>
                <a:cs typeface="Calibri"/>
                <a:sym typeface="Calibri"/>
              </a:rPr>
              <a:t>USE INFOGRAPHICS, MAPS, TIMELINES AND OTHER ILLUSTRATIONS</a:t>
            </a:r>
            <a:endParaRPr sz="5200">
              <a:solidFill>
                <a:srgbClr val="92D050"/>
              </a:solidFill>
              <a:latin typeface="Calibri"/>
              <a:ea typeface="Calibri"/>
              <a:cs typeface="Calibri"/>
              <a:sym typeface="Calibri"/>
            </a:endParaRPr>
          </a:p>
        </p:txBody>
      </p:sp>
      <p:sp>
        <p:nvSpPr>
          <p:cNvPr id="402" name="Google Shape;402;p13"/>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03" name="Google Shape;403;p13"/>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254000" lvl="0" marL="0" marR="0" rtl="0" algn="l">
              <a:spcBef>
                <a:spcPts val="0"/>
              </a:spcBef>
              <a:spcAft>
                <a:spcPts val="0"/>
              </a:spcAft>
              <a:buClr>
                <a:schemeClr val="dk2"/>
              </a:buClr>
              <a:buSzPts val="4000"/>
              <a:buFont typeface="Calibri"/>
              <a:buChar char="-"/>
            </a:pPr>
            <a:r>
              <a:rPr lang="fr-FR" sz="4000">
                <a:solidFill>
                  <a:schemeClr val="dk2"/>
                </a:solidFill>
                <a:latin typeface="Calibri"/>
                <a:ea typeface="Calibri"/>
                <a:cs typeface="Calibri"/>
                <a:sym typeface="Calibri"/>
              </a:rPr>
              <a:t> Illustrate your article with a lot of images</a:t>
            </a:r>
            <a:endParaRPr/>
          </a:p>
          <a:p>
            <a:pPr indent="-254000" lvl="0" marL="0" marR="0" rtl="0" algn="l">
              <a:spcBef>
                <a:spcPts val="0"/>
              </a:spcBef>
              <a:spcAft>
                <a:spcPts val="0"/>
              </a:spcAft>
              <a:buClr>
                <a:schemeClr val="dk2"/>
              </a:buClr>
              <a:buSzPts val="4000"/>
              <a:buFont typeface="Calibri"/>
              <a:buChar char="-"/>
            </a:pPr>
            <a:r>
              <a:rPr b="1" lang="fr-FR" sz="4000">
                <a:solidFill>
                  <a:schemeClr val="dk2"/>
                </a:solidFill>
                <a:latin typeface="Calibri"/>
                <a:ea typeface="Calibri"/>
                <a:cs typeface="Calibri"/>
                <a:sym typeface="Calibri"/>
              </a:rPr>
              <a:t>Infographics</a:t>
            </a:r>
            <a:r>
              <a:rPr lang="fr-FR" sz="4000">
                <a:solidFill>
                  <a:schemeClr val="dk2"/>
                </a:solidFill>
                <a:latin typeface="Calibri"/>
                <a:ea typeface="Calibri"/>
                <a:cs typeface="Calibri"/>
                <a:sym typeface="Calibri"/>
              </a:rPr>
              <a:t> are usually red 5 times more than text: </a:t>
            </a:r>
            <a:r>
              <a:rPr b="1" lang="fr-FR" sz="4000" u="sng">
                <a:solidFill>
                  <a:schemeClr val="hlink"/>
                </a:solidFill>
                <a:latin typeface="Calibri"/>
                <a:ea typeface="Calibri"/>
                <a:cs typeface="Calibri"/>
                <a:sym typeface="Calibri"/>
                <a:hlinkClick r:id="rId4"/>
              </a:rPr>
              <a:t>Canva</a:t>
            </a:r>
            <a:r>
              <a:rPr b="1" lang="fr-FR" sz="4000">
                <a:solidFill>
                  <a:schemeClr val="dk2"/>
                </a:solidFill>
                <a:latin typeface="Calibri"/>
                <a:ea typeface="Calibri"/>
                <a:cs typeface="Calibri"/>
                <a:sym typeface="Calibri"/>
              </a:rPr>
              <a:t>,</a:t>
            </a:r>
            <a:r>
              <a:rPr lang="fr-FR" sz="4000">
                <a:solidFill>
                  <a:schemeClr val="dk2"/>
                </a:solidFill>
                <a:latin typeface="Calibri"/>
                <a:ea typeface="Calibri"/>
                <a:cs typeface="Calibri"/>
                <a:sym typeface="Calibri"/>
              </a:rPr>
              <a:t> </a:t>
            </a:r>
            <a:r>
              <a:rPr b="1" lang="fr-FR" sz="4000" u="sng">
                <a:solidFill>
                  <a:schemeClr val="hlink"/>
                </a:solidFill>
                <a:latin typeface="Calibri"/>
                <a:ea typeface="Calibri"/>
                <a:cs typeface="Calibri"/>
                <a:sym typeface="Calibri"/>
                <a:hlinkClick r:id="rId5"/>
              </a:rPr>
              <a:t>Infogr.am</a:t>
            </a:r>
            <a:r>
              <a:rPr b="1" lang="fr-FR" sz="4000">
                <a:solidFill>
                  <a:schemeClr val="dk2"/>
                </a:solidFill>
                <a:latin typeface="Calibri"/>
                <a:ea typeface="Calibri"/>
                <a:cs typeface="Calibri"/>
                <a:sym typeface="Calibri"/>
              </a:rPr>
              <a:t>, </a:t>
            </a:r>
            <a:r>
              <a:rPr b="1" lang="fr-FR" sz="4000" u="sng">
                <a:solidFill>
                  <a:schemeClr val="hlink"/>
                </a:solidFill>
                <a:latin typeface="Calibri"/>
                <a:ea typeface="Calibri"/>
                <a:cs typeface="Calibri"/>
                <a:sym typeface="Calibri"/>
                <a:hlinkClick r:id="rId6"/>
              </a:rPr>
              <a:t>Piktochart </a:t>
            </a:r>
            <a:endParaRPr/>
          </a:p>
          <a:p>
            <a:pPr indent="0" lvl="0" marL="0" marR="0" rtl="0" algn="l">
              <a:spcBef>
                <a:spcPts val="0"/>
              </a:spcBef>
              <a:spcAft>
                <a:spcPts val="0"/>
              </a:spcAft>
              <a:buNone/>
            </a:pPr>
            <a:r>
              <a:rPr b="1" lang="fr-FR" sz="4000">
                <a:solidFill>
                  <a:schemeClr val="dk2"/>
                </a:solidFill>
                <a:latin typeface="Calibri"/>
                <a:ea typeface="Calibri"/>
                <a:cs typeface="Calibri"/>
                <a:sym typeface="Calibri"/>
              </a:rPr>
              <a:t>- Interactive maps</a:t>
            </a:r>
            <a:r>
              <a:rPr lang="fr-FR" sz="4000">
                <a:solidFill>
                  <a:schemeClr val="dk2"/>
                </a:solidFill>
                <a:latin typeface="Calibri"/>
                <a:ea typeface="Calibri"/>
                <a:cs typeface="Calibri"/>
                <a:sym typeface="Calibri"/>
              </a:rPr>
              <a:t>: </a:t>
            </a:r>
            <a:r>
              <a:rPr b="1" lang="fr-FR" sz="4000" u="sng">
                <a:solidFill>
                  <a:schemeClr val="hlink"/>
                </a:solidFill>
                <a:latin typeface="Calibri"/>
                <a:ea typeface="Calibri"/>
                <a:cs typeface="Calibri"/>
                <a:sym typeface="Calibri"/>
                <a:hlinkClick r:id="rId7"/>
              </a:rPr>
              <a:t>Google Map</a:t>
            </a:r>
            <a:r>
              <a:rPr b="1" lang="fr-FR" sz="4000">
                <a:solidFill>
                  <a:schemeClr val="dk2"/>
                </a:solidFill>
                <a:latin typeface="Calibri"/>
                <a:ea typeface="Calibri"/>
                <a:cs typeface="Calibri"/>
                <a:sym typeface="Calibri"/>
              </a:rPr>
              <a:t>, </a:t>
            </a:r>
            <a:r>
              <a:rPr b="1" lang="fr-FR" sz="4000" u="sng">
                <a:solidFill>
                  <a:schemeClr val="hlink"/>
                </a:solidFill>
                <a:latin typeface="Calibri"/>
                <a:ea typeface="Calibri"/>
                <a:cs typeface="Calibri"/>
                <a:sym typeface="Calibri"/>
                <a:hlinkClick r:id="rId8"/>
              </a:rPr>
              <a:t>StoryMapJS </a:t>
            </a:r>
            <a:endParaRPr/>
          </a:p>
          <a:p>
            <a:pPr indent="0" lvl="0" marL="0" marR="0" rtl="0" algn="l">
              <a:spcBef>
                <a:spcPts val="0"/>
              </a:spcBef>
              <a:spcAft>
                <a:spcPts val="0"/>
              </a:spcAft>
              <a:buNone/>
            </a:pPr>
            <a:r>
              <a:rPr b="1" lang="fr-FR" sz="4000">
                <a:solidFill>
                  <a:schemeClr val="dk2"/>
                </a:solidFill>
                <a:latin typeface="Calibri"/>
                <a:ea typeface="Calibri"/>
                <a:cs typeface="Calibri"/>
                <a:sym typeface="Calibri"/>
              </a:rPr>
              <a:t>- Chronology</a:t>
            </a:r>
            <a:r>
              <a:rPr lang="fr-FR" sz="4000">
                <a:solidFill>
                  <a:schemeClr val="dk2"/>
                </a:solidFill>
                <a:latin typeface="Calibri"/>
                <a:ea typeface="Calibri"/>
                <a:cs typeface="Calibri"/>
                <a:sym typeface="Calibri"/>
              </a:rPr>
              <a:t> : </a:t>
            </a:r>
            <a:r>
              <a:rPr b="1" lang="fr-FR" sz="4000" u="sng">
                <a:solidFill>
                  <a:schemeClr val="hlink"/>
                </a:solidFill>
                <a:latin typeface="Calibri"/>
                <a:ea typeface="Calibri"/>
                <a:cs typeface="Calibri"/>
                <a:sym typeface="Calibri"/>
                <a:hlinkClick r:id="rId9"/>
              </a:rPr>
              <a:t>TimeLineJS </a:t>
            </a:r>
            <a:endParaRPr b="1" sz="4000">
              <a:solidFill>
                <a:schemeClr val="dk2"/>
              </a:solidFill>
              <a:latin typeface="Calibri"/>
              <a:ea typeface="Calibri"/>
              <a:cs typeface="Calibri"/>
              <a:sym typeface="Calibri"/>
            </a:endParaRPr>
          </a:p>
          <a:p>
            <a:pPr indent="0" lvl="0" marL="0" marR="0" rtl="0" algn="l">
              <a:spcBef>
                <a:spcPts val="0"/>
              </a:spcBef>
              <a:spcAft>
                <a:spcPts val="0"/>
              </a:spcAft>
              <a:buNone/>
            </a:pPr>
            <a:r>
              <a:t/>
            </a:r>
            <a:endParaRPr sz="3600">
              <a:solidFill>
                <a:schemeClr val="dk2"/>
              </a:solidFill>
              <a:latin typeface="Calibri"/>
              <a:ea typeface="Calibri"/>
              <a:cs typeface="Calibri"/>
              <a:sym typeface="Calibri"/>
            </a:endParaRPr>
          </a:p>
        </p:txBody>
      </p:sp>
      <p:sp>
        <p:nvSpPr>
          <p:cNvPr id="404" name="Google Shape;404;p13"/>
          <p:cNvSpPr/>
          <p:nvPr/>
        </p:nvSpPr>
        <p:spPr>
          <a:xfrm flipH="1">
            <a:off x="7616490" y="1462779"/>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pic>
        <p:nvPicPr>
          <p:cNvPr id="405" name="Google Shape;405;p13"/>
          <p:cNvPicPr preferRelativeResize="0"/>
          <p:nvPr/>
        </p:nvPicPr>
        <p:blipFill>
          <a:blip r:embed="rId10">
            <a:alphaModFix/>
          </a:blip>
          <a:stretch>
            <a:fillRect/>
          </a:stretch>
        </p:blipFill>
        <p:spPr>
          <a:xfrm>
            <a:off x="14004775" y="552525"/>
            <a:ext cx="9969050" cy="5511101"/>
          </a:xfrm>
          <a:prstGeom prst="rect">
            <a:avLst/>
          </a:prstGeom>
          <a:noFill/>
          <a:ln>
            <a:noFill/>
          </a:ln>
        </p:spPr>
      </p:pic>
      <p:pic>
        <p:nvPicPr>
          <p:cNvPr id="406" name="Google Shape;406;p13"/>
          <p:cNvPicPr preferRelativeResize="0"/>
          <p:nvPr/>
        </p:nvPicPr>
        <p:blipFill>
          <a:blip r:embed="rId11">
            <a:alphaModFix/>
          </a:blip>
          <a:stretch>
            <a:fillRect/>
          </a:stretch>
        </p:blipFill>
        <p:spPr>
          <a:xfrm>
            <a:off x="8600125" y="552525"/>
            <a:ext cx="4888360" cy="12220900"/>
          </a:xfrm>
          <a:prstGeom prst="rect">
            <a:avLst/>
          </a:prstGeom>
          <a:noFill/>
          <a:ln>
            <a:noFill/>
          </a:ln>
        </p:spPr>
      </p:pic>
      <p:pic>
        <p:nvPicPr>
          <p:cNvPr descr="Text, logo&#10;&#10;Description automatically generated" id="407" name="Google Shape;407;p13"/>
          <p:cNvPicPr preferRelativeResize="0"/>
          <p:nvPr/>
        </p:nvPicPr>
        <p:blipFill rotWithShape="1">
          <a:blip r:embed="rId12">
            <a:alphaModFix/>
          </a:blip>
          <a:srcRect b="0" l="0" r="0" t="0"/>
          <a:stretch/>
        </p:blipFill>
        <p:spPr>
          <a:xfrm>
            <a:off x="16793375" y="6857999"/>
            <a:ext cx="5511102" cy="5511102"/>
          </a:xfrm>
          <a:prstGeom prst="rect">
            <a:avLst/>
          </a:prstGeom>
          <a:noFill/>
          <a:ln>
            <a:noFill/>
          </a:ln>
        </p:spPr>
      </p:pic>
      <p:sp>
        <p:nvSpPr>
          <p:cNvPr id="408" name="Google Shape;408;p1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14"/>
          <p:cNvSpPr txBox="1"/>
          <p:nvPr/>
        </p:nvSpPr>
        <p:spPr>
          <a:xfrm>
            <a:off x="16463145" y="967535"/>
            <a:ext cx="791450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7200">
                <a:solidFill>
                  <a:srgbClr val="92D050"/>
                </a:solidFill>
                <a:latin typeface="Poppins"/>
                <a:ea typeface="Poppins"/>
                <a:cs typeface="Poppins"/>
                <a:sym typeface="Poppins"/>
              </a:rPr>
              <a:t>THANK YOU</a:t>
            </a:r>
            <a:endParaRPr sz="7200">
              <a:solidFill>
                <a:schemeClr val="dk2"/>
              </a:solidFill>
              <a:latin typeface="Poppins"/>
              <a:ea typeface="Poppins"/>
              <a:cs typeface="Poppins"/>
              <a:sym typeface="Poppins"/>
            </a:endParaRPr>
          </a:p>
        </p:txBody>
      </p:sp>
      <p:sp>
        <p:nvSpPr>
          <p:cNvPr id="415" name="Google Shape;415;p14"/>
          <p:cNvSpPr/>
          <p:nvPr/>
        </p:nvSpPr>
        <p:spPr>
          <a:xfrm flipH="1">
            <a:off x="6761016" y="125146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416" name="Google Shape;416;p14"/>
          <p:cNvSpPr txBox="1"/>
          <p:nvPr/>
        </p:nvSpPr>
        <p:spPr>
          <a:xfrm>
            <a:off x="1248878" y="1524625"/>
            <a:ext cx="4847122" cy="2152268"/>
          </a:xfrm>
          <a:prstGeom prst="rect">
            <a:avLst/>
          </a:prstGeom>
          <a:noFill/>
          <a:ln>
            <a:noFill/>
          </a:ln>
        </p:spPr>
        <p:txBody>
          <a:bodyPr anchorCtr="0" anchor="t" bIns="108700" lIns="217425" spcFirstLastPara="1" rIns="217425" wrap="square" tIns="108700">
            <a:spAutoFit/>
          </a:bodyPr>
          <a:lstStyle/>
          <a:p>
            <a:pPr indent="0" lvl="0" marL="0" marR="0" rtl="0" algn="r">
              <a:lnSpc>
                <a:spcPct val="120000"/>
              </a:lnSpc>
              <a:spcBef>
                <a:spcPts val="0"/>
              </a:spcBef>
              <a:spcAft>
                <a:spcPts val="0"/>
              </a:spcAft>
              <a:buClr>
                <a:schemeClr val="dk2"/>
              </a:buClr>
              <a:buSzPts val="3600"/>
              <a:buFont typeface="Arial"/>
              <a:buNone/>
            </a:pPr>
            <a:r>
              <a:rPr lang="fr-FR" sz="3600">
                <a:solidFill>
                  <a:schemeClr val="dk2"/>
                </a:solidFill>
                <a:latin typeface="Lato"/>
                <a:ea typeface="Lato"/>
                <a:cs typeface="Lato"/>
                <a:sym typeface="Lato"/>
              </a:rPr>
              <a:t>CSO Partnership for Development Effectiveness</a:t>
            </a:r>
            <a:endParaRPr/>
          </a:p>
        </p:txBody>
      </p:sp>
      <p:pic>
        <p:nvPicPr>
          <p:cNvPr id="417" name="Google Shape;417;p14"/>
          <p:cNvPicPr preferRelativeResize="0"/>
          <p:nvPr/>
        </p:nvPicPr>
        <p:blipFill rotWithShape="1">
          <a:blip r:embed="rId3">
            <a:alphaModFix/>
          </a:blip>
          <a:srcRect b="0" l="0" r="0" t="0"/>
          <a:stretch/>
        </p:blipFill>
        <p:spPr>
          <a:xfrm>
            <a:off x="1801090" y="9498998"/>
            <a:ext cx="4572000" cy="3053219"/>
          </a:xfrm>
          <a:prstGeom prst="rect">
            <a:avLst/>
          </a:prstGeom>
          <a:noFill/>
          <a:ln>
            <a:noFill/>
          </a:ln>
        </p:spPr>
      </p:pic>
      <p:pic>
        <p:nvPicPr>
          <p:cNvPr descr="A stack of newspapers&#10;&#10;Description automatically generated with low confidence" id="418" name="Google Shape;418;p14"/>
          <p:cNvPicPr preferRelativeResize="0"/>
          <p:nvPr/>
        </p:nvPicPr>
        <p:blipFill rotWithShape="1">
          <a:blip r:embed="rId4">
            <a:alphaModFix/>
          </a:blip>
          <a:srcRect b="0" l="0" r="0" t="0"/>
          <a:stretch/>
        </p:blipFill>
        <p:spPr>
          <a:xfrm>
            <a:off x="7730834" y="1158670"/>
            <a:ext cx="8358125" cy="11144166"/>
          </a:xfrm>
          <a:prstGeom prst="rect">
            <a:avLst/>
          </a:prstGeom>
          <a:noFill/>
          <a:ln>
            <a:noFill/>
          </a:ln>
        </p:spPr>
      </p:pic>
      <p:sp>
        <p:nvSpPr>
          <p:cNvPr id="419" name="Google Shape;419;p1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8" name="Shape 218"/>
        <p:cNvGrpSpPr/>
        <p:nvPr/>
      </p:nvGrpSpPr>
      <p:grpSpPr>
        <a:xfrm>
          <a:off x="0" y="0"/>
          <a:ext cx="0" cy="0"/>
          <a:chOff x="0" y="0"/>
          <a:chExt cx="0" cy="0"/>
        </a:xfrm>
      </p:grpSpPr>
      <p:pic>
        <p:nvPicPr>
          <p:cNvPr descr="A picture containing text, indoor, person, electronics&#10;&#10;Description automatically generated" id="219" name="Google Shape;219;p3"/>
          <p:cNvPicPr preferRelativeResize="0"/>
          <p:nvPr/>
        </p:nvPicPr>
        <p:blipFill rotWithShape="1">
          <a:blip r:embed="rId3">
            <a:alphaModFix/>
          </a:blip>
          <a:srcRect b="0" l="0" r="0" t="0"/>
          <a:stretch/>
        </p:blipFill>
        <p:spPr>
          <a:xfrm>
            <a:off x="8232897" y="10"/>
            <a:ext cx="16144753" cy="13715990"/>
          </a:xfrm>
          <a:prstGeom prst="rect">
            <a:avLst/>
          </a:prstGeom>
          <a:noFill/>
          <a:ln>
            <a:noFill/>
          </a:ln>
        </p:spPr>
      </p:pic>
      <p:sp>
        <p:nvSpPr>
          <p:cNvPr id="220" name="Google Shape;220;p3"/>
          <p:cNvSpPr/>
          <p:nvPr/>
        </p:nvSpPr>
        <p:spPr>
          <a:xfrm flipH="1" rot="10800000">
            <a:off x="0" y="-956"/>
            <a:ext cx="15715506" cy="13716956"/>
          </a:xfrm>
          <a:custGeom>
            <a:rect b="b" l="l" r="r" t="t"/>
            <a:pathLst>
              <a:path extrusionOk="0" h="6858478" w="7859800">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rgbClr val="A8A8A8">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221" name="Google Shape;221;p3"/>
          <p:cNvSpPr/>
          <p:nvPr/>
        </p:nvSpPr>
        <p:spPr>
          <a:xfrm flipH="1" rot="10800000">
            <a:off x="0" y="-956"/>
            <a:ext cx="14858478" cy="13716956"/>
          </a:xfrm>
          <a:custGeom>
            <a:rect b="b" l="l" r="r" t="t"/>
            <a:pathLst>
              <a:path extrusionOk="0" h="6858478" w="7431174">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rgbClr val="A8A8A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222" name="Google Shape;222;p3"/>
          <p:cNvSpPr txBox="1"/>
          <p:nvPr/>
        </p:nvSpPr>
        <p:spPr>
          <a:xfrm>
            <a:off x="1608924" y="730250"/>
            <a:ext cx="10529568" cy="265112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4400"/>
              <a:buFont typeface="Arial"/>
              <a:buNone/>
            </a:pPr>
            <a:r>
              <a:rPr b="1" lang="fr-FR" sz="4400">
                <a:solidFill>
                  <a:schemeClr val="lt1"/>
                </a:solidFill>
                <a:latin typeface="Calibri"/>
                <a:ea typeface="Calibri"/>
                <a:cs typeface="Calibri"/>
                <a:sym typeface="Calibri"/>
              </a:rPr>
              <a:t>A FEW TIPS TO BE WELL-RANKED BY GOOGLE</a:t>
            </a:r>
            <a:endParaRPr sz="4400">
              <a:solidFill>
                <a:schemeClr val="lt1"/>
              </a:solidFill>
              <a:latin typeface="Calibri"/>
              <a:ea typeface="Calibri"/>
              <a:cs typeface="Calibri"/>
              <a:sym typeface="Calibri"/>
            </a:endParaRPr>
          </a:p>
        </p:txBody>
      </p:sp>
      <p:sp>
        <p:nvSpPr>
          <p:cNvPr id="223" name="Google Shape;223;p3"/>
          <p:cNvSpPr txBox="1"/>
          <p:nvPr/>
        </p:nvSpPr>
        <p:spPr>
          <a:xfrm>
            <a:off x="1608924" y="4045202"/>
            <a:ext cx="7880946" cy="8308722"/>
          </a:xfrm>
          <a:prstGeom prst="rect">
            <a:avLst/>
          </a:prstGeom>
          <a:noFill/>
          <a:ln>
            <a:noFill/>
          </a:ln>
        </p:spPr>
        <p:txBody>
          <a:bodyPr anchorCtr="0" anchor="t" bIns="45700" lIns="91425" spcFirstLastPara="1" rIns="91425" wrap="square" tIns="45700">
            <a:normAutofit/>
          </a:bodyPr>
          <a:lstStyle/>
          <a:p>
            <a:pPr indent="-279400" lvl="0" marL="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Using </a:t>
            </a:r>
            <a:r>
              <a:rPr b="1" lang="fr-FR" sz="4400">
                <a:solidFill>
                  <a:schemeClr val="lt1"/>
                </a:solidFill>
                <a:latin typeface="Calibri"/>
                <a:ea typeface="Calibri"/>
                <a:cs typeface="Calibri"/>
                <a:sym typeface="Calibri"/>
              </a:rPr>
              <a:t>keywords</a:t>
            </a:r>
            <a:r>
              <a:rPr lang="fr-FR" sz="4400">
                <a:solidFill>
                  <a:schemeClr val="lt1"/>
                </a:solidFill>
                <a:latin typeface="Calibri"/>
                <a:ea typeface="Calibri"/>
                <a:cs typeface="Calibri"/>
                <a:sym typeface="Calibri"/>
              </a:rPr>
              <a:t> at all levels of reading</a:t>
            </a:r>
            <a:endParaRPr sz="4400">
              <a:solidFill>
                <a:schemeClr val="lt1"/>
              </a:solidFill>
              <a:latin typeface="Calibri"/>
              <a:ea typeface="Calibri"/>
              <a:cs typeface="Calibri"/>
              <a:sym typeface="Calibri"/>
            </a:endParaRPr>
          </a:p>
          <a:p>
            <a:pPr indent="-279400" lvl="0" marL="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Be careful of your article’s </a:t>
            </a:r>
            <a:r>
              <a:rPr b="1" lang="fr-FR" sz="4400">
                <a:solidFill>
                  <a:schemeClr val="lt1"/>
                </a:solidFill>
                <a:latin typeface="Calibri"/>
                <a:ea typeface="Calibri"/>
                <a:cs typeface="Calibri"/>
                <a:sym typeface="Calibri"/>
              </a:rPr>
              <a:t>meta-</a:t>
            </a:r>
            <a:r>
              <a:rPr b="1" lang="fr-FR" sz="4400">
                <a:solidFill>
                  <a:schemeClr val="lt1"/>
                </a:solidFill>
                <a:latin typeface="Calibri"/>
                <a:ea typeface="Calibri"/>
                <a:cs typeface="Calibri"/>
                <a:sym typeface="Calibri"/>
              </a:rPr>
              <a:t>description</a:t>
            </a:r>
            <a:r>
              <a:rPr b="1" lang="fr-FR" sz="4400">
                <a:solidFill>
                  <a:schemeClr val="lt1"/>
                </a:solidFill>
                <a:latin typeface="Calibri"/>
                <a:ea typeface="Calibri"/>
                <a:cs typeface="Calibri"/>
                <a:sym typeface="Calibri"/>
              </a:rPr>
              <a:t> </a:t>
            </a:r>
            <a:endParaRPr/>
          </a:p>
          <a:p>
            <a:pPr indent="-279400" lvl="0" marL="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Use the </a:t>
            </a:r>
            <a:r>
              <a:rPr b="1" lang="fr-FR" sz="4400">
                <a:solidFill>
                  <a:schemeClr val="lt1"/>
                </a:solidFill>
                <a:latin typeface="Calibri"/>
                <a:ea typeface="Calibri"/>
                <a:cs typeface="Calibri"/>
                <a:sym typeface="Calibri"/>
              </a:rPr>
              <a:t>inverted pyramid technique</a:t>
            </a:r>
            <a:r>
              <a:rPr lang="fr-FR" sz="4400">
                <a:solidFill>
                  <a:schemeClr val="lt1"/>
                </a:solidFill>
                <a:latin typeface="Calibri"/>
                <a:ea typeface="Calibri"/>
                <a:cs typeface="Calibri"/>
                <a:sym typeface="Calibri"/>
              </a:rPr>
              <a:t> in the body of the article</a:t>
            </a:r>
            <a:endParaRPr/>
          </a:p>
          <a:p>
            <a:pPr indent="-279400" lvl="0" marL="0" marR="0" rtl="0" algn="l">
              <a:spcBef>
                <a:spcPts val="0"/>
              </a:spcBef>
              <a:spcAft>
                <a:spcPts val="0"/>
              </a:spcAft>
              <a:buClr>
                <a:schemeClr val="lt1"/>
              </a:buClr>
              <a:buSzPts val="4400"/>
              <a:buFont typeface="Calibri"/>
              <a:buChar char="-"/>
            </a:pPr>
            <a:r>
              <a:rPr lang="fr-FR" sz="4400">
                <a:solidFill>
                  <a:schemeClr val="lt1"/>
                </a:solidFill>
                <a:latin typeface="Calibri"/>
                <a:ea typeface="Calibri"/>
                <a:cs typeface="Calibri"/>
                <a:sym typeface="Calibri"/>
              </a:rPr>
              <a:t>Create </a:t>
            </a:r>
            <a:r>
              <a:rPr b="1" lang="fr-FR" sz="4400">
                <a:solidFill>
                  <a:schemeClr val="lt1"/>
                </a:solidFill>
                <a:latin typeface="Calibri"/>
                <a:ea typeface="Calibri"/>
                <a:cs typeface="Calibri"/>
                <a:sym typeface="Calibri"/>
              </a:rPr>
              <a:t>traffic</a:t>
            </a:r>
            <a:r>
              <a:rPr lang="fr-FR" sz="4400">
                <a:solidFill>
                  <a:schemeClr val="lt1"/>
                </a:solidFill>
                <a:latin typeface="Calibri"/>
                <a:ea typeface="Calibri"/>
                <a:cs typeface="Calibri"/>
                <a:sym typeface="Calibri"/>
              </a:rPr>
              <a:t>: attention, clicks and conversion</a:t>
            </a:r>
            <a:endParaRPr/>
          </a:p>
        </p:txBody>
      </p:sp>
      <p:sp>
        <p:nvSpPr>
          <p:cNvPr id="224" name="Google Shape;224;p3"/>
          <p:cNvSpPr/>
          <p:nvPr/>
        </p:nvSpPr>
        <p:spPr>
          <a:xfrm flipH="1">
            <a:off x="868273" y="730250"/>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225" name="Google Shape;225;p3"/>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9" name="Shape 229"/>
        <p:cNvGrpSpPr/>
        <p:nvPr/>
      </p:nvGrpSpPr>
      <p:grpSpPr>
        <a:xfrm>
          <a:off x="0" y="0"/>
          <a:ext cx="0" cy="0"/>
          <a:chOff x="0" y="0"/>
          <a:chExt cx="0" cy="0"/>
        </a:xfrm>
      </p:grpSpPr>
      <p:sp>
        <p:nvSpPr>
          <p:cNvPr id="230" name="Google Shape;230;p4"/>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pic>
        <p:nvPicPr>
          <p:cNvPr descr="A group of people holding signs&#10;&#10;Description automatically generated with medium confidence" id="231" name="Google Shape;231;p4"/>
          <p:cNvPicPr preferRelativeResize="0"/>
          <p:nvPr/>
        </p:nvPicPr>
        <p:blipFill rotWithShape="1">
          <a:blip r:embed="rId3">
            <a:alphaModFix/>
          </a:blip>
          <a:srcRect b="0" l="0" r="24180" t="9091"/>
          <a:stretch/>
        </p:blipFill>
        <p:spPr>
          <a:xfrm>
            <a:off x="7045140" y="10"/>
            <a:ext cx="17332509" cy="13715990"/>
          </a:xfrm>
          <a:prstGeom prst="rect">
            <a:avLst/>
          </a:prstGeom>
          <a:noFill/>
          <a:ln>
            <a:noFill/>
          </a:ln>
        </p:spPr>
      </p:pic>
      <p:sp>
        <p:nvSpPr>
          <p:cNvPr id="232" name="Google Shape;232;p4"/>
          <p:cNvSpPr/>
          <p:nvPr/>
        </p:nvSpPr>
        <p:spPr>
          <a:xfrm>
            <a:off x="3" y="0"/>
            <a:ext cx="19508121" cy="13716000"/>
          </a:xfrm>
          <a:prstGeom prst="rect">
            <a:avLst/>
          </a:prstGeom>
          <a:gradFill>
            <a:gsLst>
              <a:gs pos="0">
                <a:srgbClr val="FFFFFF">
                  <a:alpha val="0"/>
                </a:srgbClr>
              </a:gs>
              <a:gs pos="19000">
                <a:srgbClr val="FFFFFF">
                  <a:alpha val="37647"/>
                </a:srgbClr>
              </a:gs>
              <a:gs pos="35000">
                <a:srgbClr val="FFFFFF">
                  <a:alpha val="77647"/>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233" name="Google Shape;233;p4"/>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lang="fr-FR" sz="5200">
                <a:solidFill>
                  <a:srgbClr val="92D050"/>
                </a:solidFill>
                <a:latin typeface="Calibri"/>
                <a:ea typeface="Calibri"/>
                <a:cs typeface="Calibri"/>
                <a:sym typeface="Calibri"/>
              </a:rPr>
              <a:t>USING KEY WORDS AT ALL LEVELS OF READING</a:t>
            </a:r>
            <a:endParaRPr sz="5200">
              <a:solidFill>
                <a:srgbClr val="92D050"/>
              </a:solidFill>
              <a:latin typeface="Calibri"/>
              <a:ea typeface="Calibri"/>
              <a:cs typeface="Calibri"/>
              <a:sym typeface="Calibri"/>
            </a:endParaRPr>
          </a:p>
        </p:txBody>
      </p:sp>
      <p:sp>
        <p:nvSpPr>
          <p:cNvPr id="234" name="Google Shape;234;p4"/>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FFFFFF"/>
              </a:solidFill>
              <a:latin typeface="Calibri"/>
              <a:ea typeface="Calibri"/>
              <a:cs typeface="Calibri"/>
              <a:sym typeface="Calibri"/>
            </a:endParaRPr>
          </a:p>
        </p:txBody>
      </p:sp>
      <p:sp>
        <p:nvSpPr>
          <p:cNvPr id="235" name="Google Shape;235;p4"/>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6" name="Google Shape;236;p4"/>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571500" lvl="0" marL="571500" marR="0" rtl="0" algn="l">
              <a:spcBef>
                <a:spcPts val="0"/>
              </a:spcBef>
              <a:spcAft>
                <a:spcPts val="0"/>
              </a:spcAft>
              <a:buClr>
                <a:schemeClr val="dk2"/>
              </a:buClr>
              <a:buSzPts val="3600"/>
              <a:buFont typeface="Calibri"/>
              <a:buChar char="-"/>
            </a:pPr>
            <a:r>
              <a:rPr lang="fr-FR" sz="3600">
                <a:solidFill>
                  <a:schemeClr val="dk2"/>
                </a:solidFill>
                <a:latin typeface="Calibri"/>
                <a:ea typeface="Calibri"/>
                <a:cs typeface="Calibri"/>
                <a:sym typeface="Calibri"/>
              </a:rPr>
              <a:t>Using keywords is the key to be well ranked on Google. That’s why your </a:t>
            </a:r>
            <a:r>
              <a:rPr b="1" lang="fr-FR" sz="3600">
                <a:solidFill>
                  <a:schemeClr val="dk2"/>
                </a:solidFill>
                <a:latin typeface="Calibri"/>
                <a:ea typeface="Calibri"/>
                <a:cs typeface="Calibri"/>
                <a:sym typeface="Calibri"/>
              </a:rPr>
              <a:t>keywords should appear at all level or reading: title, subtitles, URL, body text, image alt</a:t>
            </a:r>
            <a:endParaRPr/>
          </a:p>
          <a:p>
            <a:pPr indent="-571500" lvl="0" marL="571500" marR="0" rtl="0" algn="l">
              <a:spcBef>
                <a:spcPts val="0"/>
              </a:spcBef>
              <a:spcAft>
                <a:spcPts val="0"/>
              </a:spcAft>
              <a:buClr>
                <a:schemeClr val="dk2"/>
              </a:buClr>
              <a:buSzPts val="3600"/>
              <a:buFont typeface="Calibri"/>
              <a:buChar char="-"/>
            </a:pPr>
            <a:r>
              <a:rPr lang="fr-FR" sz="3600">
                <a:solidFill>
                  <a:schemeClr val="dk2"/>
                </a:solidFill>
                <a:latin typeface="Calibri"/>
                <a:ea typeface="Calibri"/>
                <a:cs typeface="Calibri"/>
                <a:sym typeface="Calibri"/>
              </a:rPr>
              <a:t>Even if it may sound redondant, you need to repeat these keywords as much as possible.</a:t>
            </a:r>
            <a:endParaRPr/>
          </a:p>
          <a:p>
            <a:pPr indent="-571500" lvl="0" marL="571500" marR="0" rtl="0" algn="l">
              <a:spcBef>
                <a:spcPts val="0"/>
              </a:spcBef>
              <a:spcAft>
                <a:spcPts val="0"/>
              </a:spcAft>
              <a:buClr>
                <a:schemeClr val="dk2"/>
              </a:buClr>
              <a:buSzPts val="3600"/>
              <a:buFont typeface="Calibri"/>
              <a:buChar char="-"/>
            </a:pPr>
            <a:r>
              <a:rPr lang="fr-FR" sz="3600">
                <a:solidFill>
                  <a:schemeClr val="dk2"/>
                </a:solidFill>
                <a:latin typeface="Calibri"/>
                <a:ea typeface="Calibri"/>
                <a:cs typeface="Calibri"/>
                <a:sym typeface="Calibri"/>
              </a:rPr>
              <a:t>It means for example that instead of using « We », or « The platform », the name « CPDE »or « CSO Partnership » should appear at all levels. </a:t>
            </a:r>
            <a:endParaRPr/>
          </a:p>
        </p:txBody>
      </p:sp>
      <p:sp>
        <p:nvSpPr>
          <p:cNvPr id="237" name="Google Shape;237;p4"/>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pic>
        <p:nvPicPr>
          <p:cNvPr descr="Using copywriting to improve on-page SEO" id="238" name="Google Shape;238;p4"/>
          <p:cNvPicPr preferRelativeResize="0"/>
          <p:nvPr/>
        </p:nvPicPr>
        <p:blipFill rotWithShape="1">
          <a:blip r:embed="rId4">
            <a:alphaModFix/>
          </a:blip>
          <a:srcRect b="0" l="0" r="0" t="0"/>
          <a:stretch/>
        </p:blipFill>
        <p:spPr>
          <a:xfrm>
            <a:off x="11117921" y="1332314"/>
            <a:ext cx="12517735" cy="11051372"/>
          </a:xfrm>
          <a:prstGeom prst="rect">
            <a:avLst/>
          </a:prstGeom>
          <a:noFill/>
          <a:ln>
            <a:noFill/>
          </a:ln>
        </p:spPr>
      </p:pic>
      <p:sp>
        <p:nvSpPr>
          <p:cNvPr id="239" name="Google Shape;239;p4"/>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3" name="Shape 243"/>
        <p:cNvGrpSpPr/>
        <p:nvPr/>
      </p:nvGrpSpPr>
      <p:grpSpPr>
        <a:xfrm>
          <a:off x="0" y="0"/>
          <a:ext cx="0" cy="0"/>
          <a:chOff x="0" y="0"/>
          <a:chExt cx="0" cy="0"/>
        </a:xfrm>
      </p:grpSpPr>
      <p:pic>
        <p:nvPicPr>
          <p:cNvPr id="244" name="Google Shape;244;gf4e259a7a4_0_20"/>
          <p:cNvPicPr preferRelativeResize="0"/>
          <p:nvPr/>
        </p:nvPicPr>
        <p:blipFill rotWithShape="1">
          <a:blip r:embed="rId3">
            <a:alphaModFix/>
          </a:blip>
          <a:srcRect b="0" l="18897" r="18897" t="0"/>
          <a:stretch/>
        </p:blipFill>
        <p:spPr>
          <a:xfrm>
            <a:off x="11592066" y="10"/>
            <a:ext cx="12784975" cy="13715991"/>
          </a:xfrm>
          <a:prstGeom prst="rect">
            <a:avLst/>
          </a:prstGeom>
          <a:noFill/>
          <a:ln>
            <a:noFill/>
          </a:ln>
        </p:spPr>
      </p:pic>
      <p:pic>
        <p:nvPicPr>
          <p:cNvPr id="245" name="Google Shape;245;gf4e259a7a4_0_20"/>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246" name="Google Shape;246;gf4e259a7a4_0_20"/>
          <p:cNvSpPr txBox="1"/>
          <p:nvPr/>
        </p:nvSpPr>
        <p:spPr>
          <a:xfrm>
            <a:off x="1609576" y="1596890"/>
            <a:ext cx="9604800" cy="2623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2D050"/>
              </a:buClr>
              <a:buSzPts val="5200"/>
              <a:buFont typeface="Arial"/>
              <a:buNone/>
            </a:pPr>
            <a:r>
              <a:rPr b="1" lang="fr-FR" sz="5200">
                <a:solidFill>
                  <a:srgbClr val="92D050"/>
                </a:solidFill>
                <a:latin typeface="Calibri"/>
                <a:ea typeface="Calibri"/>
                <a:cs typeface="Calibri"/>
                <a:sym typeface="Calibri"/>
              </a:rPr>
              <a:t>Recommended EDC Key Words, tags and hashtags</a:t>
            </a:r>
            <a:endParaRPr sz="5400">
              <a:solidFill>
                <a:srgbClr val="92D050"/>
              </a:solidFill>
              <a:latin typeface="Calibri"/>
              <a:ea typeface="Calibri"/>
              <a:cs typeface="Calibri"/>
              <a:sym typeface="Calibri"/>
            </a:endParaRPr>
          </a:p>
        </p:txBody>
      </p:sp>
      <p:sp>
        <p:nvSpPr>
          <p:cNvPr id="247" name="Google Shape;247;gf4e259a7a4_0_20"/>
          <p:cNvSpPr txBox="1"/>
          <p:nvPr/>
        </p:nvSpPr>
        <p:spPr>
          <a:xfrm>
            <a:off x="1609574" y="4544286"/>
            <a:ext cx="9411300" cy="7577700"/>
          </a:xfrm>
          <a:prstGeom prst="rect">
            <a:avLst/>
          </a:prstGeom>
          <a:noFill/>
          <a:ln>
            <a:noFill/>
          </a:ln>
        </p:spPr>
        <p:txBody>
          <a:bodyPr anchorCtr="0" anchor="ctr" bIns="45700" lIns="91425" spcFirstLastPara="1" rIns="91425" wrap="square" tIns="45700">
            <a:noAutofit/>
          </a:bodyPr>
          <a:lstStyle/>
          <a:p>
            <a:pPr indent="0" lvl="0" marL="457200" rtl="0" algn="l">
              <a:lnSpc>
                <a:spcPct val="95000"/>
              </a:lnSpc>
              <a:spcBef>
                <a:spcPts val="1200"/>
              </a:spcBef>
              <a:spcAft>
                <a:spcPts val="0"/>
              </a:spcAft>
              <a:buNone/>
            </a:pPr>
            <a:r>
              <a:rPr lang="fr-FR" sz="3500">
                <a:latin typeface="Calibri"/>
                <a:ea typeface="Calibri"/>
                <a:cs typeface="Calibri"/>
                <a:sym typeface="Calibri"/>
              </a:rPr>
              <a:t>Effective Development Cooperation, CSO Partnership for Development Effectiveness, Development Effectiveness, CPDE, Istanbul Principles, CSO, </a:t>
            </a:r>
            <a:r>
              <a:rPr lang="fr-FR" sz="3500">
                <a:latin typeface="Calibri"/>
                <a:ea typeface="Calibri"/>
                <a:cs typeface="Calibri"/>
                <a:sym typeface="Calibri"/>
                <a:extLst>
                  <a:ext uri="http://customooxmlschemas.google.com/">
                    <go:slidesCustomData xmlns:go="http://customooxmlschemas.google.com/" textRoundtripDataId="0"/>
                  </a:ext>
                </a:extLst>
              </a:rPr>
              <a:t>Development</a:t>
            </a:r>
            <a:r>
              <a:rPr lang="fr-FR" sz="3500">
                <a:latin typeface="Calibri"/>
                <a:ea typeface="Calibri"/>
                <a:cs typeface="Calibri"/>
                <a:sym typeface="Calibri"/>
              </a:rPr>
              <a:t> Effectiveness, CSO Enabling Environment, Sustainable Development Goals, SDGs, Agenda 2030, CSO Accountability</a:t>
            </a:r>
            <a:endParaRPr sz="3500">
              <a:latin typeface="Calibri"/>
              <a:ea typeface="Calibri"/>
              <a:cs typeface="Calibri"/>
              <a:sym typeface="Calibri"/>
            </a:endParaRPr>
          </a:p>
          <a:p>
            <a:pPr indent="-596900" lvl="0" marL="457200" rtl="0" algn="l">
              <a:lnSpc>
                <a:spcPct val="95000"/>
              </a:lnSpc>
              <a:spcBef>
                <a:spcPts val="1200"/>
              </a:spcBef>
              <a:spcAft>
                <a:spcPts val="0"/>
              </a:spcAft>
              <a:buClr>
                <a:schemeClr val="dk2"/>
              </a:buClr>
              <a:buSzPts val="5800"/>
              <a:buFont typeface="Calibri"/>
              <a:buChar char="-"/>
            </a:pPr>
            <a:r>
              <a:rPr lang="fr-FR" sz="3400">
                <a:latin typeface="Calibri"/>
                <a:ea typeface="Calibri"/>
                <a:cs typeface="Calibri"/>
                <a:sym typeface="Calibri"/>
              </a:rPr>
              <a:t>#EffectiveDevelopmentCooperation, #DevCoop #CSOPartnership #DevelopmentEffectiveness, #CPDE, #IstanbulPrinciples, #CSODevelopment Effectiveness, #SustainableDevelopmentGoals, #SustainableDevelopment, #SDGs, #Agenda2030, #CSOAccountability</a:t>
            </a:r>
            <a:endParaRPr sz="4000">
              <a:solidFill>
                <a:schemeClr val="dk2"/>
              </a:solidFill>
              <a:latin typeface="Calibri"/>
              <a:ea typeface="Calibri"/>
              <a:cs typeface="Calibri"/>
              <a:sym typeface="Calibri"/>
            </a:endParaRPr>
          </a:p>
          <a:p>
            <a:pPr indent="0" lvl="0" marL="457200" marR="0" rtl="0" algn="l">
              <a:lnSpc>
                <a:spcPct val="80000"/>
              </a:lnSpc>
              <a:spcBef>
                <a:spcPts val="1200"/>
              </a:spcBef>
              <a:spcAft>
                <a:spcPts val="0"/>
              </a:spcAft>
              <a:buNone/>
            </a:pPr>
            <a:r>
              <a:t/>
            </a:r>
            <a:endParaRPr sz="2800">
              <a:latin typeface="Calibri"/>
              <a:ea typeface="Calibri"/>
              <a:cs typeface="Calibri"/>
              <a:sym typeface="Calibri"/>
            </a:endParaRPr>
          </a:p>
        </p:txBody>
      </p:sp>
      <p:sp>
        <p:nvSpPr>
          <p:cNvPr id="248" name="Google Shape;248;gf4e259a7a4_0_20"/>
          <p:cNvSpPr/>
          <p:nvPr/>
        </p:nvSpPr>
        <p:spPr>
          <a:xfrm flipH="1">
            <a:off x="11633284" y="1596890"/>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249" name="Google Shape;249;gf4e259a7a4_0_20"/>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3" name="Shape 253"/>
        <p:cNvGrpSpPr/>
        <p:nvPr/>
      </p:nvGrpSpPr>
      <p:grpSpPr>
        <a:xfrm>
          <a:off x="0" y="0"/>
          <a:ext cx="0" cy="0"/>
          <a:chOff x="0" y="0"/>
          <a:chExt cx="0" cy="0"/>
        </a:xfrm>
      </p:grpSpPr>
      <p:pic>
        <p:nvPicPr>
          <p:cNvPr id="254" name="Google Shape;254;gf4e259a7a4_0_28"/>
          <p:cNvPicPr preferRelativeResize="0"/>
          <p:nvPr/>
        </p:nvPicPr>
        <p:blipFill rotWithShape="1">
          <a:blip r:embed="rId3">
            <a:alphaModFix/>
          </a:blip>
          <a:srcRect b="0" l="18897" r="18897" t="0"/>
          <a:stretch/>
        </p:blipFill>
        <p:spPr>
          <a:xfrm>
            <a:off x="11592066" y="10"/>
            <a:ext cx="12784975" cy="13715991"/>
          </a:xfrm>
          <a:prstGeom prst="rect">
            <a:avLst/>
          </a:prstGeom>
          <a:noFill/>
          <a:ln>
            <a:noFill/>
          </a:ln>
        </p:spPr>
      </p:pic>
      <p:pic>
        <p:nvPicPr>
          <p:cNvPr id="255" name="Google Shape;255;gf4e259a7a4_0_28"/>
          <p:cNvPicPr preferRelativeResize="0"/>
          <p:nvPr/>
        </p:nvPicPr>
        <p:blipFill rotWithShape="1">
          <a:blip r:embed="rId4">
            <a:alphaModFix/>
          </a:blip>
          <a:srcRect b="0" l="0" r="0" t="0"/>
          <a:stretch/>
        </p:blipFill>
        <p:spPr>
          <a:xfrm rot="10800000">
            <a:off x="0" y="0"/>
            <a:ext cx="24377650" cy="13716000"/>
          </a:xfrm>
          <a:prstGeom prst="rect">
            <a:avLst/>
          </a:prstGeom>
          <a:noFill/>
          <a:ln>
            <a:noFill/>
          </a:ln>
        </p:spPr>
      </p:pic>
      <p:sp>
        <p:nvSpPr>
          <p:cNvPr id="256" name="Google Shape;256;gf4e259a7a4_0_28"/>
          <p:cNvSpPr txBox="1"/>
          <p:nvPr/>
        </p:nvSpPr>
        <p:spPr>
          <a:xfrm>
            <a:off x="1609576" y="1596890"/>
            <a:ext cx="9604800" cy="2623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2D050"/>
              </a:buClr>
              <a:buSzPts val="5200"/>
              <a:buFont typeface="Arial"/>
              <a:buNone/>
            </a:pPr>
            <a:r>
              <a:rPr b="1" lang="fr-FR" sz="5200">
                <a:solidFill>
                  <a:srgbClr val="92D050"/>
                </a:solidFill>
                <a:latin typeface="Calibri"/>
                <a:ea typeface="Calibri"/>
                <a:cs typeface="Calibri"/>
                <a:sym typeface="Calibri"/>
              </a:rPr>
              <a:t>Recommended EDC Key Words, tags and hashtags</a:t>
            </a:r>
            <a:endParaRPr sz="5400">
              <a:solidFill>
                <a:srgbClr val="92D050"/>
              </a:solidFill>
              <a:latin typeface="Calibri"/>
              <a:ea typeface="Calibri"/>
              <a:cs typeface="Calibri"/>
              <a:sym typeface="Calibri"/>
            </a:endParaRPr>
          </a:p>
        </p:txBody>
      </p:sp>
      <p:sp>
        <p:nvSpPr>
          <p:cNvPr id="257" name="Google Shape;257;gf4e259a7a4_0_28"/>
          <p:cNvSpPr txBox="1"/>
          <p:nvPr/>
        </p:nvSpPr>
        <p:spPr>
          <a:xfrm>
            <a:off x="1609574" y="4544286"/>
            <a:ext cx="9411300" cy="7577700"/>
          </a:xfrm>
          <a:prstGeom prst="rect">
            <a:avLst/>
          </a:prstGeom>
          <a:noFill/>
          <a:ln>
            <a:noFill/>
          </a:ln>
        </p:spPr>
        <p:txBody>
          <a:bodyPr anchorCtr="0" anchor="ctr" bIns="45700" lIns="91425" spcFirstLastPara="1" rIns="91425" wrap="square" tIns="45700">
            <a:normAutofit lnSpcReduction="20000"/>
          </a:bodyPr>
          <a:lstStyle/>
          <a:p>
            <a:pPr indent="-742950" lvl="0" marL="457200" rtl="0" algn="l">
              <a:lnSpc>
                <a:spcPct val="115000"/>
              </a:lnSpc>
              <a:spcBef>
                <a:spcPts val="1200"/>
              </a:spcBef>
              <a:spcAft>
                <a:spcPts val="0"/>
              </a:spcAft>
              <a:buClr>
                <a:schemeClr val="dk2"/>
              </a:buClr>
              <a:buSzPts val="8100"/>
              <a:buFont typeface="Calibri"/>
              <a:buChar char="-"/>
            </a:pPr>
            <a:r>
              <a:rPr lang="fr-FR" sz="3900">
                <a:latin typeface="Calibri"/>
                <a:ea typeface="Calibri"/>
                <a:cs typeface="Calibri"/>
                <a:sym typeface="Calibri"/>
              </a:rPr>
              <a:t>Shrinking Civic Space, Human Rights, Climate Finance, Climate Emergency, Climate Change, Climate Crisis, CSO Enabling </a:t>
            </a:r>
            <a:r>
              <a:rPr lang="fr-FR" sz="3900">
                <a:latin typeface="Calibri"/>
                <a:ea typeface="Calibri"/>
                <a:cs typeface="Calibri"/>
                <a:sym typeface="Calibri"/>
                <a:extLst>
                  <a:ext uri="http://customooxmlschemas.google.com/">
                    <go:slidesCustomData xmlns:go="http://customooxmlschemas.google.com/" textRoundtripDataId="1"/>
                  </a:ext>
                </a:extLst>
              </a:rPr>
              <a:t>Environment</a:t>
            </a:r>
            <a:r>
              <a:rPr lang="fr-FR" sz="3900">
                <a:latin typeface="Calibri"/>
                <a:ea typeface="Calibri"/>
                <a:cs typeface="Calibri"/>
                <a:sym typeface="Calibri"/>
              </a:rPr>
              <a:t> </a:t>
            </a:r>
            <a:endParaRPr sz="3900">
              <a:latin typeface="Calibri"/>
              <a:ea typeface="Calibri"/>
              <a:cs typeface="Calibri"/>
              <a:sym typeface="Calibri"/>
            </a:endParaRPr>
          </a:p>
          <a:p>
            <a:pPr indent="-742950" lvl="0" marL="457200" rtl="0" algn="l">
              <a:lnSpc>
                <a:spcPct val="115000"/>
              </a:lnSpc>
              <a:spcBef>
                <a:spcPts val="0"/>
              </a:spcBef>
              <a:spcAft>
                <a:spcPts val="0"/>
              </a:spcAft>
              <a:buClr>
                <a:schemeClr val="dk2"/>
              </a:buClr>
              <a:buSzPts val="8100"/>
              <a:buFont typeface="Calibri"/>
              <a:buChar char="-"/>
            </a:pPr>
            <a:r>
              <a:rPr lang="fr-FR" sz="3900">
                <a:latin typeface="Calibri"/>
                <a:ea typeface="Calibri"/>
                <a:cs typeface="Calibri"/>
                <a:sym typeface="Calibri"/>
              </a:rPr>
              <a:t>#ShrinkingCivicSpace #StandUp4HumanRights #ClimateFinance #ClimateEmergency #ClimateChange #ClimateCrisis </a:t>
            </a:r>
            <a:endParaRPr sz="3900">
              <a:latin typeface="Calibri"/>
              <a:ea typeface="Calibri"/>
              <a:cs typeface="Calibri"/>
              <a:sym typeface="Calibri"/>
            </a:endParaRPr>
          </a:p>
          <a:p>
            <a:pPr indent="0" lvl="0" marL="457200" rtl="0" algn="l">
              <a:lnSpc>
                <a:spcPct val="115000"/>
              </a:lnSpc>
              <a:spcBef>
                <a:spcPts val="1200"/>
              </a:spcBef>
              <a:spcAft>
                <a:spcPts val="0"/>
              </a:spcAft>
              <a:buNone/>
            </a:pPr>
            <a:r>
              <a:t/>
            </a:r>
            <a:endParaRPr sz="5700">
              <a:solidFill>
                <a:schemeClr val="dk2"/>
              </a:solidFill>
              <a:latin typeface="Calibri"/>
              <a:ea typeface="Calibri"/>
              <a:cs typeface="Calibri"/>
              <a:sym typeface="Calibri"/>
            </a:endParaRPr>
          </a:p>
          <a:p>
            <a:pPr indent="0" lvl="0" marL="457200" marR="0" rtl="0" algn="l">
              <a:spcBef>
                <a:spcPts val="1200"/>
              </a:spcBef>
              <a:spcAft>
                <a:spcPts val="0"/>
              </a:spcAft>
              <a:buNone/>
            </a:pPr>
            <a:r>
              <a:t/>
            </a:r>
            <a:endParaRPr sz="4900">
              <a:latin typeface="Calibri"/>
              <a:ea typeface="Calibri"/>
              <a:cs typeface="Calibri"/>
              <a:sym typeface="Calibri"/>
            </a:endParaRPr>
          </a:p>
        </p:txBody>
      </p:sp>
      <p:sp>
        <p:nvSpPr>
          <p:cNvPr id="258" name="Google Shape;258;gf4e259a7a4_0_28"/>
          <p:cNvSpPr/>
          <p:nvPr/>
        </p:nvSpPr>
        <p:spPr>
          <a:xfrm flipH="1">
            <a:off x="11633284" y="1596890"/>
            <a:ext cx="304800" cy="11051400"/>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259" name="Google Shape;259;gf4e259a7a4_0_28"/>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3" name="Shape 263"/>
        <p:cNvGrpSpPr/>
        <p:nvPr/>
      </p:nvGrpSpPr>
      <p:grpSpPr>
        <a:xfrm>
          <a:off x="0" y="0"/>
          <a:ext cx="0" cy="0"/>
          <a:chOff x="0" y="0"/>
          <a:chExt cx="0" cy="0"/>
        </a:xfrm>
      </p:grpSpPr>
      <p:sp>
        <p:nvSpPr>
          <p:cNvPr id="264" name="Google Shape;264;p5"/>
          <p:cNvSpPr/>
          <p:nvPr/>
        </p:nvSpPr>
        <p:spPr>
          <a:xfrm>
            <a:off x="0" y="0"/>
            <a:ext cx="24377649" cy="13716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pic>
        <p:nvPicPr>
          <p:cNvPr descr="A group of people holding signs&#10;&#10;Description automatically generated with medium confidence" id="265" name="Google Shape;265;p5"/>
          <p:cNvPicPr preferRelativeResize="0"/>
          <p:nvPr/>
        </p:nvPicPr>
        <p:blipFill rotWithShape="1">
          <a:blip r:embed="rId3">
            <a:alphaModFix/>
          </a:blip>
          <a:srcRect b="0" l="0" r="24180" t="9091"/>
          <a:stretch/>
        </p:blipFill>
        <p:spPr>
          <a:xfrm>
            <a:off x="7045140" y="10"/>
            <a:ext cx="17332509" cy="13715990"/>
          </a:xfrm>
          <a:prstGeom prst="rect">
            <a:avLst/>
          </a:prstGeom>
          <a:noFill/>
          <a:ln>
            <a:noFill/>
          </a:ln>
        </p:spPr>
      </p:pic>
      <p:sp>
        <p:nvSpPr>
          <p:cNvPr id="266" name="Google Shape;266;p5"/>
          <p:cNvSpPr/>
          <p:nvPr/>
        </p:nvSpPr>
        <p:spPr>
          <a:xfrm>
            <a:off x="3" y="0"/>
            <a:ext cx="19508121" cy="13716000"/>
          </a:xfrm>
          <a:prstGeom prst="rect">
            <a:avLst/>
          </a:prstGeom>
          <a:gradFill>
            <a:gsLst>
              <a:gs pos="0">
                <a:srgbClr val="FFFFFF">
                  <a:alpha val="0"/>
                </a:srgbClr>
              </a:gs>
              <a:gs pos="19000">
                <a:srgbClr val="FFFFFF">
                  <a:alpha val="37647"/>
                </a:srgbClr>
              </a:gs>
              <a:gs pos="35000">
                <a:srgbClr val="FFFFFF">
                  <a:alpha val="77647"/>
                </a:srgbClr>
              </a:gs>
              <a:gs pos="5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lt1"/>
              </a:solidFill>
              <a:latin typeface="Calibri"/>
              <a:ea typeface="Calibri"/>
              <a:cs typeface="Calibri"/>
              <a:sym typeface="Calibri"/>
            </a:endParaRPr>
          </a:p>
        </p:txBody>
      </p:sp>
      <p:sp>
        <p:nvSpPr>
          <p:cNvPr id="267" name="Google Shape;267;p5"/>
          <p:cNvSpPr txBox="1"/>
          <p:nvPr/>
        </p:nvSpPr>
        <p:spPr>
          <a:xfrm>
            <a:off x="741994" y="2322576"/>
            <a:ext cx="6874498" cy="224942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92D050"/>
              </a:buClr>
              <a:buSzPts val="5200"/>
              <a:buFont typeface="Arial"/>
              <a:buNone/>
            </a:pPr>
            <a:r>
              <a:rPr b="1" lang="fr-FR" sz="5200">
                <a:solidFill>
                  <a:srgbClr val="92D050"/>
                </a:solidFill>
                <a:latin typeface="Calibri"/>
                <a:ea typeface="Calibri"/>
                <a:cs typeface="Calibri"/>
                <a:sym typeface="Calibri"/>
              </a:rPr>
              <a:t>CHOOSE THE RIGHT TITLE</a:t>
            </a:r>
            <a:endParaRPr sz="5200">
              <a:solidFill>
                <a:srgbClr val="92D050"/>
              </a:solidFill>
              <a:latin typeface="Calibri"/>
              <a:ea typeface="Calibri"/>
              <a:cs typeface="Calibri"/>
              <a:sym typeface="Calibri"/>
            </a:endParaRPr>
          </a:p>
        </p:txBody>
      </p:sp>
      <p:sp>
        <p:nvSpPr>
          <p:cNvPr id="268" name="Google Shape;268;p5"/>
          <p:cNvSpPr/>
          <p:nvPr/>
        </p:nvSpPr>
        <p:spPr>
          <a:xfrm rot="5400000">
            <a:off x="1324754" y="1211723"/>
            <a:ext cx="146304" cy="109699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rgbClr val="FFFFFF"/>
              </a:solidFill>
              <a:latin typeface="Calibri"/>
              <a:ea typeface="Calibri"/>
              <a:cs typeface="Calibri"/>
              <a:sym typeface="Calibri"/>
            </a:endParaRPr>
          </a:p>
        </p:txBody>
      </p:sp>
      <p:sp>
        <p:nvSpPr>
          <p:cNvPr id="269" name="Google Shape;269;p5"/>
          <p:cNvSpPr/>
          <p:nvPr/>
        </p:nvSpPr>
        <p:spPr>
          <a:xfrm>
            <a:off x="856264" y="4886960"/>
            <a:ext cx="6600249" cy="18288"/>
          </a:xfrm>
          <a:prstGeom prst="rect">
            <a:avLst/>
          </a:prstGeom>
          <a:solidFill>
            <a:srgbClr val="D5D5D5"/>
          </a:solidFill>
          <a:ln cap="flat" cmpd="sng" w="9525">
            <a:solidFill>
              <a:srgbClr val="D5D5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0" name="Google Shape;270;p5"/>
          <p:cNvSpPr txBox="1"/>
          <p:nvPr/>
        </p:nvSpPr>
        <p:spPr>
          <a:xfrm>
            <a:off x="740471" y="5436108"/>
            <a:ext cx="6876021" cy="6414516"/>
          </a:xfrm>
          <a:prstGeom prst="rect">
            <a:avLst/>
          </a:prstGeom>
          <a:noFill/>
          <a:ln>
            <a:noFill/>
          </a:ln>
        </p:spPr>
        <p:txBody>
          <a:bodyPr anchorCtr="0" anchor="t" bIns="45700" lIns="91425" spcFirstLastPara="1" rIns="91425" wrap="square" tIns="45700">
            <a:noAutofit/>
          </a:bodyPr>
          <a:lstStyle/>
          <a:p>
            <a:pPr indent="-571500" lvl="0" marL="571500" marR="0" rtl="0" algn="l">
              <a:spcBef>
                <a:spcPts val="0"/>
              </a:spcBef>
              <a:spcAft>
                <a:spcPts val="0"/>
              </a:spcAft>
              <a:buClr>
                <a:schemeClr val="dk2"/>
              </a:buClr>
              <a:buSzPts val="4000"/>
              <a:buFont typeface="Calibri"/>
              <a:buChar char="-"/>
            </a:pPr>
            <a:r>
              <a:rPr lang="fr-FR" sz="4000">
                <a:solidFill>
                  <a:schemeClr val="dk2"/>
                </a:solidFill>
                <a:latin typeface="Calibri"/>
                <a:ea typeface="Calibri"/>
                <a:cs typeface="Calibri"/>
                <a:sym typeface="Calibri"/>
              </a:rPr>
              <a:t>Using keywords,</a:t>
            </a:r>
            <a:r>
              <a:rPr b="1" lang="fr-FR" sz="4000">
                <a:solidFill>
                  <a:schemeClr val="dk2"/>
                </a:solidFill>
                <a:latin typeface="Calibri"/>
                <a:ea typeface="Calibri"/>
                <a:cs typeface="Calibri"/>
                <a:sym typeface="Calibri"/>
              </a:rPr>
              <a:t> “why”</a:t>
            </a:r>
            <a:r>
              <a:rPr b="1" lang="fr-FR" sz="4000">
                <a:solidFill>
                  <a:schemeClr val="dk2"/>
                </a:solidFill>
                <a:latin typeface="Calibri"/>
                <a:ea typeface="Calibri"/>
                <a:cs typeface="Calibri"/>
                <a:sym typeface="Calibri"/>
              </a:rPr>
              <a:t>and “how” </a:t>
            </a:r>
            <a:r>
              <a:rPr lang="fr-FR" sz="4000">
                <a:solidFill>
                  <a:schemeClr val="dk2"/>
                </a:solidFill>
                <a:latin typeface="Calibri"/>
                <a:ea typeface="Calibri"/>
                <a:cs typeface="Calibri"/>
                <a:sym typeface="Calibri"/>
              </a:rPr>
              <a:t>is strongly advised</a:t>
            </a:r>
            <a:endParaRPr sz="4000">
              <a:solidFill>
                <a:schemeClr val="dk2"/>
              </a:solidFill>
              <a:latin typeface="Calibri"/>
              <a:ea typeface="Calibri"/>
              <a:cs typeface="Calibri"/>
              <a:sym typeface="Calibri"/>
            </a:endParaRPr>
          </a:p>
          <a:p>
            <a:pPr indent="-571500" lvl="0" marL="571500" marR="0" rtl="0" algn="l">
              <a:spcBef>
                <a:spcPts val="0"/>
              </a:spcBef>
              <a:spcAft>
                <a:spcPts val="0"/>
              </a:spcAft>
              <a:buClr>
                <a:schemeClr val="dk2"/>
              </a:buClr>
              <a:buSzPts val="4000"/>
              <a:buFont typeface="Calibri"/>
              <a:buChar char="-"/>
            </a:pPr>
            <a:r>
              <a:rPr lang="fr-FR" sz="4000">
                <a:solidFill>
                  <a:schemeClr val="dk2"/>
                </a:solidFill>
                <a:latin typeface="Calibri"/>
                <a:ea typeface="Calibri"/>
                <a:cs typeface="Calibri"/>
                <a:sym typeface="Calibri"/>
              </a:rPr>
              <a:t>Use </a:t>
            </a:r>
            <a:r>
              <a:rPr b="1" lang="fr-FR" sz="4000">
                <a:solidFill>
                  <a:schemeClr val="dk2"/>
                </a:solidFill>
                <a:latin typeface="Calibri"/>
                <a:ea typeface="Calibri"/>
                <a:cs typeface="Calibri"/>
                <a:sym typeface="Calibri"/>
              </a:rPr>
              <a:t>call to action </a:t>
            </a:r>
            <a:r>
              <a:rPr lang="fr-FR" sz="4000">
                <a:solidFill>
                  <a:schemeClr val="dk2"/>
                </a:solidFill>
                <a:latin typeface="Calibri"/>
                <a:ea typeface="Calibri"/>
                <a:cs typeface="Calibri"/>
                <a:sym typeface="Calibri"/>
              </a:rPr>
              <a:t>- directly address the reader</a:t>
            </a:r>
            <a:endParaRPr sz="4000">
              <a:solidFill>
                <a:schemeClr val="dk2"/>
              </a:solidFill>
              <a:latin typeface="Calibri"/>
              <a:ea typeface="Calibri"/>
              <a:cs typeface="Calibri"/>
              <a:sym typeface="Calibri"/>
            </a:endParaRPr>
          </a:p>
          <a:p>
            <a:pPr indent="-571500" lvl="0" marL="571500" marR="0" rtl="0" algn="l">
              <a:spcBef>
                <a:spcPts val="0"/>
              </a:spcBef>
              <a:spcAft>
                <a:spcPts val="0"/>
              </a:spcAft>
              <a:buClr>
                <a:schemeClr val="dk2"/>
              </a:buClr>
              <a:buSzPts val="4000"/>
              <a:buFont typeface="Calibri"/>
              <a:buChar char="-"/>
            </a:pPr>
            <a:r>
              <a:rPr lang="fr-FR" sz="4000">
                <a:solidFill>
                  <a:schemeClr val="dk2"/>
                </a:solidFill>
                <a:latin typeface="Calibri"/>
                <a:ea typeface="Calibri"/>
                <a:cs typeface="Calibri"/>
                <a:sym typeface="Calibri"/>
              </a:rPr>
              <a:t>Do not write long and mysterious titles, avoid using acronyms</a:t>
            </a:r>
            <a:endParaRPr sz="4000">
              <a:solidFill>
                <a:schemeClr val="dk2"/>
              </a:solidFill>
              <a:latin typeface="Calibri"/>
              <a:ea typeface="Calibri"/>
              <a:cs typeface="Calibri"/>
              <a:sym typeface="Calibri"/>
            </a:endParaRPr>
          </a:p>
          <a:p>
            <a:pPr indent="-571500" lvl="0" marL="571500" marR="0" rtl="0" algn="l">
              <a:spcBef>
                <a:spcPts val="0"/>
              </a:spcBef>
              <a:spcAft>
                <a:spcPts val="0"/>
              </a:spcAft>
              <a:buClr>
                <a:schemeClr val="dk2"/>
              </a:buClr>
              <a:buSzPts val="4000"/>
              <a:buFont typeface="Calibri"/>
              <a:buChar char="-"/>
            </a:pPr>
            <a:r>
              <a:rPr b="1" lang="fr-FR" sz="4000">
                <a:solidFill>
                  <a:schemeClr val="dk2"/>
                </a:solidFill>
                <a:latin typeface="Calibri"/>
                <a:ea typeface="Calibri"/>
                <a:cs typeface="Calibri"/>
                <a:sym typeface="Calibri"/>
              </a:rPr>
              <a:t>Using numbers </a:t>
            </a:r>
            <a:r>
              <a:rPr lang="fr-FR" sz="4000">
                <a:solidFill>
                  <a:schemeClr val="dk2"/>
                </a:solidFill>
                <a:latin typeface="Calibri"/>
                <a:ea typeface="Calibri"/>
                <a:cs typeface="Calibri"/>
                <a:sym typeface="Calibri"/>
              </a:rPr>
              <a:t>in your titles make people click more (eg: “7 reasons why…”)</a:t>
            </a:r>
            <a:endParaRPr/>
          </a:p>
        </p:txBody>
      </p:sp>
      <p:sp>
        <p:nvSpPr>
          <p:cNvPr id="271" name="Google Shape;271;p5"/>
          <p:cNvSpPr/>
          <p:nvPr/>
        </p:nvSpPr>
        <p:spPr>
          <a:xfrm flipH="1">
            <a:off x="9754063" y="149530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pic>
        <p:nvPicPr>
          <p:cNvPr descr="Headline preference data" id="272" name="Google Shape;272;p5"/>
          <p:cNvPicPr preferRelativeResize="0"/>
          <p:nvPr/>
        </p:nvPicPr>
        <p:blipFill rotWithShape="1">
          <a:blip r:embed="rId4">
            <a:alphaModFix/>
          </a:blip>
          <a:srcRect b="0" l="0" r="0" t="0"/>
          <a:stretch/>
        </p:blipFill>
        <p:spPr>
          <a:xfrm>
            <a:off x="10222525" y="2335381"/>
            <a:ext cx="14155125" cy="9515243"/>
          </a:xfrm>
          <a:prstGeom prst="rect">
            <a:avLst/>
          </a:prstGeom>
          <a:noFill/>
          <a:ln>
            <a:noFill/>
          </a:ln>
        </p:spPr>
      </p:pic>
      <p:sp>
        <p:nvSpPr>
          <p:cNvPr id="273" name="Google Shape;273;p5"/>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gf7e20c3e86_2_46"/>
          <p:cNvPicPr preferRelativeResize="0"/>
          <p:nvPr/>
        </p:nvPicPr>
        <p:blipFill>
          <a:blip r:embed="rId3">
            <a:alphaModFix/>
          </a:blip>
          <a:stretch>
            <a:fillRect/>
          </a:stretch>
        </p:blipFill>
        <p:spPr>
          <a:xfrm>
            <a:off x="270238" y="490538"/>
            <a:ext cx="23837174" cy="12734924"/>
          </a:xfrm>
          <a:prstGeom prst="rect">
            <a:avLst/>
          </a:prstGeom>
          <a:noFill/>
          <a:ln>
            <a:noFill/>
          </a:ln>
        </p:spPr>
      </p:pic>
      <p:sp>
        <p:nvSpPr>
          <p:cNvPr id="280" name="Google Shape;280;gf7e20c3e86_2_4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6"/>
          <p:cNvSpPr txBox="1"/>
          <p:nvPr/>
        </p:nvSpPr>
        <p:spPr>
          <a:xfrm>
            <a:off x="7668029" y="1991360"/>
            <a:ext cx="13919200" cy="1938992"/>
          </a:xfrm>
          <a:prstGeom prst="rect">
            <a:avLst/>
          </a:prstGeom>
          <a:noFill/>
          <a:ln>
            <a:noFill/>
          </a:ln>
        </p:spPr>
        <p:txBody>
          <a:bodyPr anchorCtr="0" anchor="t" bIns="45700" lIns="91425" spcFirstLastPara="1" rIns="91425" wrap="square" tIns="45700">
            <a:spAutoFit/>
          </a:bodyPr>
          <a:lstStyle/>
          <a:p>
            <a:pPr indent="0" lvl="0" marL="457200" marR="0" rtl="0" algn="l">
              <a:spcBef>
                <a:spcPts val="0"/>
              </a:spcBef>
              <a:spcAft>
                <a:spcPts val="0"/>
              </a:spcAft>
              <a:buNone/>
            </a:pPr>
            <a:r>
              <a:rPr lang="fr-FR" sz="4000">
                <a:solidFill>
                  <a:schemeClr val="dk1"/>
                </a:solidFill>
                <a:latin typeface="Calibri"/>
                <a:ea typeface="Calibri"/>
                <a:cs typeface="Calibri"/>
                <a:sym typeface="Calibri"/>
              </a:rPr>
              <a:t> </a:t>
            </a:r>
            <a:endParaRPr/>
          </a:p>
          <a:p>
            <a:pPr indent="0" lvl="0" marL="457200" marR="0" rtl="0" algn="l">
              <a:spcBef>
                <a:spcPts val="0"/>
              </a:spcBef>
              <a:spcAft>
                <a:spcPts val="0"/>
              </a:spcAft>
              <a:buNone/>
            </a:pPr>
            <a:r>
              <a:rPr lang="fr-FR" sz="4000">
                <a:solidFill>
                  <a:srgbClr val="000000"/>
                </a:solidFill>
                <a:latin typeface="Calibri"/>
                <a:ea typeface="Calibri"/>
                <a:cs typeface="Calibri"/>
                <a:sym typeface="Calibri"/>
              </a:rPr>
              <a:t> </a:t>
            </a:r>
            <a:endParaRPr/>
          </a:p>
          <a:p>
            <a:pPr indent="0" lvl="0" marL="0" marR="0" rtl="0" algn="l">
              <a:spcBef>
                <a:spcPts val="0"/>
              </a:spcBef>
              <a:spcAft>
                <a:spcPts val="0"/>
              </a:spcAft>
              <a:buNone/>
            </a:pPr>
            <a:r>
              <a:rPr lang="fr-FR" sz="4000">
                <a:solidFill>
                  <a:srgbClr val="000000"/>
                </a:solidFill>
                <a:latin typeface="Calibri"/>
                <a:ea typeface="Calibri"/>
                <a:cs typeface="Calibri"/>
                <a:sym typeface="Calibri"/>
              </a:rPr>
              <a:t> </a:t>
            </a:r>
            <a:endParaRPr/>
          </a:p>
        </p:txBody>
      </p:sp>
      <p:sp>
        <p:nvSpPr>
          <p:cNvPr id="286" name="Google Shape;286;p6"/>
          <p:cNvSpPr/>
          <p:nvPr/>
        </p:nvSpPr>
        <p:spPr>
          <a:xfrm flipH="1">
            <a:off x="10376712" y="1332314"/>
            <a:ext cx="304802" cy="11051372"/>
          </a:xfrm>
          <a:prstGeom prst="rect">
            <a:avLst/>
          </a:prstGeom>
          <a:solidFill>
            <a:srgbClr val="92D0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600">
              <a:solidFill>
                <a:schemeClr val="dk1"/>
              </a:solidFill>
              <a:latin typeface="Calibri"/>
              <a:ea typeface="Calibri"/>
              <a:cs typeface="Calibri"/>
              <a:sym typeface="Calibri"/>
            </a:endParaRPr>
          </a:p>
        </p:txBody>
      </p:sp>
      <p:sp>
        <p:nvSpPr>
          <p:cNvPr id="287" name="Google Shape;287;p6"/>
          <p:cNvSpPr txBox="1"/>
          <p:nvPr/>
        </p:nvSpPr>
        <p:spPr>
          <a:xfrm>
            <a:off x="11031452" y="1682105"/>
            <a:ext cx="9834074" cy="2112129"/>
          </a:xfrm>
          <a:prstGeom prst="rect">
            <a:avLst/>
          </a:prstGeom>
          <a:noFill/>
          <a:ln>
            <a:noFill/>
          </a:ln>
        </p:spPr>
        <p:txBody>
          <a:bodyPr anchorCtr="0" anchor="t" bIns="108700" lIns="217425" spcFirstLastPara="1" rIns="217425" wrap="square" tIns="108700">
            <a:spAutoFit/>
          </a:bodyPr>
          <a:lstStyle/>
          <a:p>
            <a:pPr indent="-342900" lvl="0" marL="342900" marR="0" rtl="0" algn="l">
              <a:lnSpc>
                <a:spcPct val="120000"/>
              </a:lnSpc>
              <a:spcBef>
                <a:spcPts val="0"/>
              </a:spcBef>
              <a:spcAft>
                <a:spcPts val="0"/>
              </a:spcAft>
              <a:buClr>
                <a:srgbClr val="000000"/>
              </a:buClr>
              <a:buSzPts val="1100"/>
              <a:buFont typeface="Arial"/>
              <a:buChar char="-"/>
            </a:pPr>
            <a:r>
              <a:rPr b="1" lang="fr-FR" sz="5400">
                <a:solidFill>
                  <a:srgbClr val="92D050"/>
                </a:solidFill>
                <a:latin typeface="Lato"/>
                <a:ea typeface="Lato"/>
                <a:cs typeface="Lato"/>
                <a:sym typeface="Lato"/>
              </a:rPr>
              <a:t>CREATE A COMPELLING METADESCRIPTION</a:t>
            </a:r>
            <a:endParaRPr b="1" sz="5400">
              <a:solidFill>
                <a:srgbClr val="92D050"/>
              </a:solidFill>
              <a:latin typeface="Lato"/>
              <a:ea typeface="Lato"/>
              <a:cs typeface="Lato"/>
              <a:sym typeface="Lato"/>
            </a:endParaRPr>
          </a:p>
        </p:txBody>
      </p:sp>
      <p:pic>
        <p:nvPicPr>
          <p:cNvPr descr="A picture containing crowd&#10;&#10;Description automatically generated" id="288" name="Google Shape;288;p6"/>
          <p:cNvPicPr preferRelativeResize="0"/>
          <p:nvPr/>
        </p:nvPicPr>
        <p:blipFill rotWithShape="1">
          <a:blip r:embed="rId3">
            <a:alphaModFix/>
          </a:blip>
          <a:srcRect b="0" l="0" r="0" t="0"/>
          <a:stretch/>
        </p:blipFill>
        <p:spPr>
          <a:xfrm>
            <a:off x="0" y="0"/>
            <a:ext cx="9153939" cy="13716000"/>
          </a:xfrm>
          <a:prstGeom prst="rect">
            <a:avLst/>
          </a:prstGeom>
          <a:noFill/>
          <a:ln>
            <a:noFill/>
          </a:ln>
        </p:spPr>
      </p:pic>
      <p:sp>
        <p:nvSpPr>
          <p:cNvPr id="289" name="Google Shape;289;p6"/>
          <p:cNvSpPr txBox="1"/>
          <p:nvPr/>
        </p:nvSpPr>
        <p:spPr>
          <a:xfrm>
            <a:off x="11257280" y="4368378"/>
            <a:ext cx="11846700" cy="674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2"/>
              </a:buClr>
              <a:buSzPts val="3600"/>
              <a:buFont typeface="Calibri"/>
              <a:buNone/>
            </a:pPr>
            <a:r>
              <a:rPr lang="fr-FR" sz="3600">
                <a:solidFill>
                  <a:schemeClr val="dk2"/>
                </a:solidFill>
                <a:latin typeface="Calibri"/>
                <a:ea typeface="Calibri"/>
                <a:cs typeface="Calibri"/>
                <a:sym typeface="Calibri"/>
              </a:rPr>
              <a:t>Meta descriptions are the next thing people read after the title. It appears under every search result. If your title is great but your meta description is not, you are killing your chances of getting the click and therefore being well-ranked by Google.</a:t>
            </a:r>
            <a:endParaRPr/>
          </a:p>
          <a:p>
            <a:pPr indent="0" lvl="0" marL="0" marR="0" rtl="0" algn="l">
              <a:spcBef>
                <a:spcPts val="0"/>
              </a:spcBef>
              <a:spcAft>
                <a:spcPts val="0"/>
              </a:spcAft>
              <a:buClr>
                <a:schemeClr val="dk1"/>
              </a:buClr>
              <a:buSzPts val="3600"/>
              <a:buFont typeface="Calibri"/>
              <a:buNone/>
            </a:pPr>
            <a:r>
              <a:t/>
            </a:r>
            <a:endParaRPr sz="3600">
              <a:solidFill>
                <a:schemeClr val="dk2"/>
              </a:solidFill>
              <a:latin typeface="Calibri"/>
              <a:ea typeface="Calibri"/>
              <a:cs typeface="Calibri"/>
              <a:sym typeface="Calibri"/>
            </a:endParaRPr>
          </a:p>
          <a:p>
            <a:pPr indent="0" lvl="0" marL="0" marR="0" rtl="0" algn="l">
              <a:spcBef>
                <a:spcPts val="0"/>
              </a:spcBef>
              <a:spcAft>
                <a:spcPts val="0"/>
              </a:spcAft>
              <a:buClr>
                <a:schemeClr val="dk2"/>
              </a:buClr>
              <a:buSzPts val="3600"/>
              <a:buFont typeface="Calibri"/>
              <a:buNone/>
            </a:pPr>
            <a:r>
              <a:rPr lang="fr-FR" sz="3600">
                <a:solidFill>
                  <a:schemeClr val="dk2"/>
                </a:solidFill>
                <a:latin typeface="Calibri"/>
                <a:ea typeface="Calibri"/>
                <a:cs typeface="Calibri"/>
                <a:sym typeface="Calibri"/>
              </a:rPr>
              <a:t>Meta descriptions should be:</a:t>
            </a:r>
            <a:endParaRPr sz="3600">
              <a:solidFill>
                <a:schemeClr val="dk2"/>
              </a:solidFill>
              <a:latin typeface="Calibri"/>
              <a:ea typeface="Calibri"/>
              <a:cs typeface="Calibri"/>
              <a:sym typeface="Calibri"/>
            </a:endParaRPr>
          </a:p>
          <a:p>
            <a:pPr indent="-571500" lvl="0" marL="571500" marR="0" rtl="0" algn="l">
              <a:spcBef>
                <a:spcPts val="0"/>
              </a:spcBef>
              <a:spcAft>
                <a:spcPts val="0"/>
              </a:spcAft>
              <a:buClr>
                <a:schemeClr val="dk2"/>
              </a:buClr>
              <a:buSzPts val="3600"/>
              <a:buFont typeface="Calibri"/>
              <a:buChar char="-"/>
            </a:pPr>
            <a:r>
              <a:rPr b="1" lang="fr-FR" sz="3600">
                <a:solidFill>
                  <a:schemeClr val="dk2"/>
                </a:solidFill>
                <a:latin typeface="Calibri"/>
                <a:ea typeface="Calibri"/>
                <a:cs typeface="Calibri"/>
                <a:sym typeface="Calibri"/>
              </a:rPr>
              <a:t>Descriptive</a:t>
            </a:r>
            <a:endParaRPr/>
          </a:p>
          <a:p>
            <a:pPr indent="-571500" lvl="0" marL="571500" marR="0" rtl="0" algn="l">
              <a:spcBef>
                <a:spcPts val="0"/>
              </a:spcBef>
              <a:spcAft>
                <a:spcPts val="0"/>
              </a:spcAft>
              <a:buClr>
                <a:schemeClr val="dk2"/>
              </a:buClr>
              <a:buSzPts val="3600"/>
              <a:buFont typeface="Calibri"/>
              <a:buChar char="-"/>
            </a:pPr>
            <a:r>
              <a:rPr b="1" lang="fr-FR" sz="3600">
                <a:solidFill>
                  <a:schemeClr val="dk2"/>
                </a:solidFill>
                <a:latin typeface="Calibri"/>
                <a:ea typeface="Calibri"/>
                <a:cs typeface="Calibri"/>
                <a:sym typeface="Calibri"/>
              </a:rPr>
              <a:t>Persuasive</a:t>
            </a:r>
            <a:endParaRPr/>
          </a:p>
          <a:p>
            <a:pPr indent="-571500" lvl="0" marL="571500" marR="0" rtl="0" algn="l">
              <a:spcBef>
                <a:spcPts val="0"/>
              </a:spcBef>
              <a:spcAft>
                <a:spcPts val="0"/>
              </a:spcAft>
              <a:buClr>
                <a:schemeClr val="dk2"/>
              </a:buClr>
              <a:buSzPts val="3600"/>
              <a:buFont typeface="Calibri"/>
              <a:buChar char="-"/>
            </a:pPr>
            <a:r>
              <a:rPr b="1" lang="fr-FR" sz="3600">
                <a:solidFill>
                  <a:schemeClr val="dk2"/>
                </a:solidFill>
                <a:latin typeface="Calibri"/>
                <a:ea typeface="Calibri"/>
                <a:cs typeface="Calibri"/>
                <a:sym typeface="Calibri"/>
              </a:rPr>
              <a:t>Inspire curiosity</a:t>
            </a:r>
            <a:endParaRPr/>
          </a:p>
          <a:p>
            <a:pPr indent="-571500" lvl="0" marL="571500" marR="0" rtl="0" algn="l">
              <a:spcBef>
                <a:spcPts val="0"/>
              </a:spcBef>
              <a:spcAft>
                <a:spcPts val="0"/>
              </a:spcAft>
              <a:buClr>
                <a:schemeClr val="dk2"/>
              </a:buClr>
              <a:buSzPts val="3600"/>
              <a:buFont typeface="Calibri"/>
              <a:buChar char="-"/>
            </a:pPr>
            <a:r>
              <a:rPr b="1" lang="fr-FR" sz="3600">
                <a:solidFill>
                  <a:schemeClr val="dk2"/>
                </a:solidFill>
                <a:latin typeface="Calibri"/>
                <a:ea typeface="Calibri"/>
                <a:cs typeface="Calibri"/>
                <a:sym typeface="Calibri"/>
              </a:rPr>
              <a:t>Match the searcher's intent</a:t>
            </a:r>
            <a:endParaRPr/>
          </a:p>
          <a:p>
            <a:pPr indent="-571500" lvl="0" marL="571500" marR="0" rtl="0" algn="l">
              <a:spcBef>
                <a:spcPts val="0"/>
              </a:spcBef>
              <a:spcAft>
                <a:spcPts val="0"/>
              </a:spcAft>
              <a:buClr>
                <a:schemeClr val="dk2"/>
              </a:buClr>
              <a:buSzPts val="3600"/>
              <a:buFont typeface="Calibri"/>
              <a:buChar char="-"/>
            </a:pPr>
            <a:r>
              <a:rPr b="1" lang="fr-FR" sz="3600">
                <a:solidFill>
                  <a:schemeClr val="dk2"/>
                </a:solidFill>
                <a:latin typeface="Calibri"/>
                <a:ea typeface="Calibri"/>
                <a:cs typeface="Calibri"/>
                <a:sym typeface="Calibri"/>
              </a:rPr>
              <a:t>156 characters or less</a:t>
            </a:r>
            <a:endParaRPr/>
          </a:p>
          <a:p>
            <a:pPr indent="-571500" lvl="0" marL="571500" marR="0" rtl="0" algn="l">
              <a:spcBef>
                <a:spcPts val="0"/>
              </a:spcBef>
              <a:spcAft>
                <a:spcPts val="0"/>
              </a:spcAft>
              <a:buClr>
                <a:schemeClr val="dk2"/>
              </a:buClr>
              <a:buSzPts val="3600"/>
              <a:buFont typeface="Calibri"/>
              <a:buChar char="-"/>
            </a:pPr>
            <a:r>
              <a:rPr b="1" lang="fr-FR" sz="3600">
                <a:solidFill>
                  <a:schemeClr val="dk2"/>
                </a:solidFill>
                <a:latin typeface="Calibri"/>
                <a:ea typeface="Calibri"/>
                <a:cs typeface="Calibri"/>
                <a:sym typeface="Calibri"/>
              </a:rPr>
              <a:t>Include your target words</a:t>
            </a:r>
            <a:endParaRPr b="1" sz="3600">
              <a:solidFill>
                <a:schemeClr val="dk2"/>
              </a:solidFill>
              <a:latin typeface="Calibri"/>
              <a:ea typeface="Calibri"/>
              <a:cs typeface="Calibri"/>
              <a:sym typeface="Calibri"/>
            </a:endParaRPr>
          </a:p>
        </p:txBody>
      </p:sp>
      <p:sp>
        <p:nvSpPr>
          <p:cNvPr id="290" name="Google Shape;290;p6"/>
          <p:cNvSpPr txBox="1"/>
          <p:nvPr>
            <p:ph idx="12" type="sldNum"/>
          </p:nvPr>
        </p:nvSpPr>
        <p:spPr>
          <a:xfrm>
            <a:off x="22812148" y="12666269"/>
            <a:ext cx="1462800" cy="10500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SQ - Marbella Light">
      <a:dk1>
        <a:srgbClr val="999999"/>
      </a:dk1>
      <a:lt1>
        <a:srgbClr val="FFFFFF"/>
      </a:lt1>
      <a:dk2>
        <a:srgbClr val="363E48"/>
      </a:dk2>
      <a:lt2>
        <a:srgbClr val="FFFFFF"/>
      </a:lt2>
      <a:accent1>
        <a:srgbClr val="EA8831"/>
      </a:accent1>
      <a:accent2>
        <a:srgbClr val="4D6F84"/>
      </a:accent2>
      <a:accent3>
        <a:srgbClr val="2FAFCE"/>
      </a:accent3>
      <a:accent4>
        <a:srgbClr val="EA8831"/>
      </a:accent4>
      <a:accent5>
        <a:srgbClr val="4D6F84"/>
      </a:accent5>
      <a:accent6>
        <a:srgbClr val="2FAFCE"/>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TSQ - Marbella Light">
      <a:dk1>
        <a:srgbClr val="999999"/>
      </a:dk1>
      <a:lt1>
        <a:srgbClr val="FFFFFF"/>
      </a:lt1>
      <a:dk2>
        <a:srgbClr val="363E48"/>
      </a:dk2>
      <a:lt2>
        <a:srgbClr val="FFFFFF"/>
      </a:lt2>
      <a:accent1>
        <a:srgbClr val="EA8831"/>
      </a:accent1>
      <a:accent2>
        <a:srgbClr val="4D6F84"/>
      </a:accent2>
      <a:accent3>
        <a:srgbClr val="2FAFCE"/>
      </a:accent3>
      <a:accent4>
        <a:srgbClr val="EA8831"/>
      </a:accent4>
      <a:accent5>
        <a:srgbClr val="4D6F84"/>
      </a:accent5>
      <a:accent6>
        <a:srgbClr val="2FAFCE"/>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2014-11-12T21:47:38Z</dcterms:created>
  <dc:creator>CSO Meg</dc:creator>
</cp:coreProperties>
</file>