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9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13716000" cx="24377650"/>
  <p:notesSz cx="6858000" cy="9144000"/>
  <p:embeddedFontLst>
    <p:embeddedFont>
      <p:font typeface="Roboto"/>
      <p:regular r:id="rId28"/>
      <p:bold r:id="rId29"/>
      <p:italic r:id="rId30"/>
      <p:boldItalic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Ligh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4470">
          <p15:clr>
            <a:srgbClr val="A4A3A4"/>
          </p15:clr>
        </p15:guide>
        <p15:guide id="2" pos="7678">
          <p15:clr>
            <a:srgbClr val="A4A3A4"/>
          </p15:clr>
        </p15:guide>
        <p15:guide id="3" orient="horz" pos="4320">
          <p15:clr>
            <a:srgbClr val="A4A3A4"/>
          </p15:clr>
        </p15:guide>
        <p15:guide id="4" pos="12526">
          <p15:clr>
            <a:srgbClr val="A4A3A4"/>
          </p15:clr>
        </p15:guide>
        <p15:guide id="5" orient="horz" pos="6984">
          <p15:clr>
            <a:srgbClr val="A4A3A4"/>
          </p15:clr>
        </p15:guide>
      </p15:sldGuideLst>
    </p:ext>
    <p:ext uri="http://customooxmlschemas.google.com/">
      <go:slidesCustomData xmlns:go="http://customooxmlschemas.google.com/" r:id="rId44" roundtripDataSignature="AMtx7mj8aQdeBdPDd+hDH4m4yrFBiAtK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4470"/>
        <p:guide pos="7678"/>
        <p:guide pos="4320" orient="horz"/>
        <p:guide pos="12526"/>
        <p:guide pos="698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customschemas.google.com/relationships/presentationmetadata" Target="metadata"/><Relationship Id="rId43"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29" Type="http://schemas.openxmlformats.org/officeDocument/2006/relationships/font" Target="fonts/Roboto-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1pPr>
            <a:lvl2pPr indent="-228600" lvl="1" marL="914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Montserrat Light"/>
                <a:ea typeface="Montserrat Light"/>
                <a:cs typeface="Montserrat Light"/>
                <a:sym typeface="Montserrat Light"/>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Montserrat Light"/>
                <a:ea typeface="Montserrat Light"/>
                <a:cs typeface="Montserrat Light"/>
                <a:sym typeface="Montserrat Light"/>
              </a:rPr>
              <a:t>‹#›</a:t>
            </a:fld>
            <a:endParaRPr b="0" i="0" sz="1200" u="none" cap="none" strike="noStrike">
              <a:solidFill>
                <a:schemeClr val="dk1"/>
              </a:solidFill>
              <a:latin typeface="Montserrat Light"/>
              <a:ea typeface="Montserrat Light"/>
              <a:cs typeface="Montserrat Light"/>
              <a:sym typeface="Montserrat Light"/>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8000"/>
          </a:p>
        </p:txBody>
      </p:sp>
      <p:sp>
        <p:nvSpPr>
          <p:cNvPr id="196" name="Google Shape;196;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f7e20c3e86_2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f7e20c3e86_2_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YOAST SEO para Wordpress </a:t>
            </a:r>
            <a:endParaRPr/>
          </a:p>
        </p:txBody>
      </p:sp>
      <p:sp>
        <p:nvSpPr>
          <p:cNvPr id="294" name="Google Shape;294;gf7e20c3e86_2_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fr-F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1" name="Google Shape;30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f4e259a7a4_0_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gf4e259a7a4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Las imágenes de la parte inferior derecha muestran dónde van los ojos del lector cuando está en modo pantalla en un smartphone </a:t>
            </a:r>
            <a:endParaRPr/>
          </a:p>
        </p:txBody>
      </p:sp>
      <p:sp>
        <p:nvSpPr>
          <p:cNvPr id="332" name="Google Shape;3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fin: enlaces útiles, descarga de documentos, registro, llamada a la acción </a:t>
            </a:r>
            <a:endParaRPr/>
          </a:p>
        </p:txBody>
      </p:sp>
      <p:sp>
        <p:nvSpPr>
          <p:cNvPr id="344" name="Google Shape;34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6" name="Google Shape;35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8" name="Google Shape;36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f7e20c3e86_2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1" name="Google Shape;381;gf7e20c3e86_2_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2" name="Google Shape;382;gf7e20c3e86_2_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fr-F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f7e20c3e86_2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f7e20c3e86_2_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más imágenes, menos texto, botones para pulsar </a:t>
            </a:r>
            <a:endParaRPr/>
          </a:p>
        </p:txBody>
      </p:sp>
      <p:sp>
        <p:nvSpPr>
          <p:cNvPr id="390" name="Google Shape;390;gf7e20c3e86_2_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herramientas y software gratuitos disponibles en línea = no es necesario ser un diseñador gráfico o de páginas web para crear diseños atractivos </a:t>
            </a:r>
            <a:endParaRPr/>
          </a:p>
        </p:txBody>
      </p:sp>
      <p:sp>
        <p:nvSpPr>
          <p:cNvPr id="396" name="Google Shape;39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8000"/>
          </a:p>
        </p:txBody>
      </p:sp>
      <p:sp>
        <p:nvSpPr>
          <p:cNvPr id="412" name="Google Shape;412;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f4e259a7a4_0_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gf4e259a7a4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f4e259a7a4_0_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gf4e259a7a4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7 razones por las que deberías apoyar nuestra campaña en lugar de cómo apoyar nuestra campaña o simplemente apoyar nuestra campaña </a:t>
            </a:r>
            <a:endParaRPr/>
          </a:p>
        </p:txBody>
      </p:sp>
      <p:sp>
        <p:nvSpPr>
          <p:cNvPr id="262" name="Google Shape;26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f7e20c3e86_2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f7e20c3e86_2_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gf7e20c3e86_2_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6" name="Shape 16"/>
        <p:cNvGrpSpPr/>
        <p:nvPr/>
      </p:nvGrpSpPr>
      <p:grpSpPr>
        <a:xfrm>
          <a:off x="0" y="0"/>
          <a:ext cx="0" cy="0"/>
          <a:chOff x="0" y="0"/>
          <a:chExt cx="0" cy="0"/>
        </a:xfrm>
      </p:grpSpPr>
      <p:sp>
        <p:nvSpPr>
          <p:cNvPr id="17" name="Google Shape;17;p16"/>
          <p:cNvSpPr/>
          <p:nvPr>
            <p:ph idx="2" type="pic"/>
          </p:nvPr>
        </p:nvSpPr>
        <p:spPr>
          <a:xfrm>
            <a:off x="14853366" y="-1"/>
            <a:ext cx="9524286" cy="13716002"/>
          </a:xfrm>
          <a:prstGeom prst="rect">
            <a:avLst/>
          </a:prstGeom>
          <a:solidFill>
            <a:srgbClr val="F2F2F2"/>
          </a:solidFill>
          <a:ln>
            <a:noFill/>
          </a:ln>
        </p:spPr>
      </p:sp>
      <p:sp>
        <p:nvSpPr>
          <p:cNvPr id="18" name="Google Shape;18;p1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p:cSld name="7_Slide">
    <p:spTree>
      <p:nvGrpSpPr>
        <p:cNvPr id="42" name="Shape 42"/>
        <p:cNvGrpSpPr/>
        <p:nvPr/>
      </p:nvGrpSpPr>
      <p:grpSpPr>
        <a:xfrm>
          <a:off x="0" y="0"/>
          <a:ext cx="0" cy="0"/>
          <a:chOff x="0" y="0"/>
          <a:chExt cx="0" cy="0"/>
        </a:xfrm>
      </p:grpSpPr>
      <p:sp>
        <p:nvSpPr>
          <p:cNvPr id="43" name="Google Shape;43;p27"/>
          <p:cNvSpPr/>
          <p:nvPr>
            <p:ph idx="2" type="pic"/>
          </p:nvPr>
        </p:nvSpPr>
        <p:spPr>
          <a:xfrm>
            <a:off x="9767718" y="0"/>
            <a:ext cx="14609931" cy="6241953"/>
          </a:xfrm>
          <a:prstGeom prst="rect">
            <a:avLst/>
          </a:prstGeom>
          <a:solidFill>
            <a:srgbClr val="F2F2F2"/>
          </a:solidFill>
          <a:ln>
            <a:noFill/>
          </a:ln>
        </p:spPr>
      </p:sp>
      <p:sp>
        <p:nvSpPr>
          <p:cNvPr id="44" name="Google Shape;44;p2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p:cSld name="8_Slide">
    <p:spTree>
      <p:nvGrpSpPr>
        <p:cNvPr id="45" name="Shape 45"/>
        <p:cNvGrpSpPr/>
        <p:nvPr/>
      </p:nvGrpSpPr>
      <p:grpSpPr>
        <a:xfrm>
          <a:off x="0" y="0"/>
          <a:ext cx="0" cy="0"/>
          <a:chOff x="0" y="0"/>
          <a:chExt cx="0" cy="0"/>
        </a:xfrm>
      </p:grpSpPr>
      <p:sp>
        <p:nvSpPr>
          <p:cNvPr id="46" name="Google Shape;46;p28"/>
          <p:cNvSpPr/>
          <p:nvPr>
            <p:ph idx="2" type="pic"/>
          </p:nvPr>
        </p:nvSpPr>
        <p:spPr>
          <a:xfrm>
            <a:off x="0" y="0"/>
            <a:ext cx="14609931" cy="6241953"/>
          </a:xfrm>
          <a:prstGeom prst="rect">
            <a:avLst/>
          </a:prstGeom>
          <a:solidFill>
            <a:srgbClr val="F2F2F2"/>
          </a:solidFill>
          <a:ln>
            <a:noFill/>
          </a:ln>
        </p:spPr>
      </p:sp>
      <p:sp>
        <p:nvSpPr>
          <p:cNvPr id="47" name="Google Shape;47;p2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Slide">
  <p:cSld name="9_Slide">
    <p:spTree>
      <p:nvGrpSpPr>
        <p:cNvPr id="48" name="Shape 48"/>
        <p:cNvGrpSpPr/>
        <p:nvPr/>
      </p:nvGrpSpPr>
      <p:grpSpPr>
        <a:xfrm>
          <a:off x="0" y="0"/>
          <a:ext cx="0" cy="0"/>
          <a:chOff x="0" y="0"/>
          <a:chExt cx="0" cy="0"/>
        </a:xfrm>
      </p:grpSpPr>
      <p:sp>
        <p:nvSpPr>
          <p:cNvPr id="49" name="Google Shape;49;p29"/>
          <p:cNvSpPr/>
          <p:nvPr>
            <p:ph idx="2" type="pic"/>
          </p:nvPr>
        </p:nvSpPr>
        <p:spPr>
          <a:xfrm>
            <a:off x="14052884" y="0"/>
            <a:ext cx="10324766" cy="13716000"/>
          </a:xfrm>
          <a:prstGeom prst="rect">
            <a:avLst/>
          </a:prstGeom>
          <a:solidFill>
            <a:srgbClr val="F2F2F2"/>
          </a:solidFill>
          <a:ln>
            <a:noFill/>
          </a:ln>
        </p:spPr>
      </p:sp>
      <p:sp>
        <p:nvSpPr>
          <p:cNvPr id="50" name="Google Shape;50;p2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Slide">
  <p:cSld name="10_Slide">
    <p:spTree>
      <p:nvGrpSpPr>
        <p:cNvPr id="51" name="Shape 51"/>
        <p:cNvGrpSpPr/>
        <p:nvPr/>
      </p:nvGrpSpPr>
      <p:grpSpPr>
        <a:xfrm>
          <a:off x="0" y="0"/>
          <a:ext cx="0" cy="0"/>
          <a:chOff x="0" y="0"/>
          <a:chExt cx="0" cy="0"/>
        </a:xfrm>
      </p:grpSpPr>
      <p:sp>
        <p:nvSpPr>
          <p:cNvPr id="52" name="Google Shape;52;p30"/>
          <p:cNvSpPr/>
          <p:nvPr>
            <p:ph idx="2" type="pic"/>
          </p:nvPr>
        </p:nvSpPr>
        <p:spPr>
          <a:xfrm>
            <a:off x="13742302" y="1660400"/>
            <a:ext cx="9294216" cy="10395200"/>
          </a:xfrm>
          <a:prstGeom prst="rect">
            <a:avLst/>
          </a:prstGeom>
          <a:solidFill>
            <a:srgbClr val="F2F2F2"/>
          </a:solidFill>
          <a:ln>
            <a:noFill/>
          </a:ln>
        </p:spPr>
      </p:sp>
      <p:sp>
        <p:nvSpPr>
          <p:cNvPr id="53" name="Google Shape;53;p3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Slide">
  <p:cSld name="11_Slide">
    <p:spTree>
      <p:nvGrpSpPr>
        <p:cNvPr id="54" name="Shape 54"/>
        <p:cNvGrpSpPr/>
        <p:nvPr/>
      </p:nvGrpSpPr>
      <p:grpSpPr>
        <a:xfrm>
          <a:off x="0" y="0"/>
          <a:ext cx="0" cy="0"/>
          <a:chOff x="0" y="0"/>
          <a:chExt cx="0" cy="0"/>
        </a:xfrm>
      </p:grpSpPr>
      <p:sp>
        <p:nvSpPr>
          <p:cNvPr id="55" name="Google Shape;55;p31"/>
          <p:cNvSpPr/>
          <p:nvPr>
            <p:ph idx="2" type="pic"/>
          </p:nvPr>
        </p:nvSpPr>
        <p:spPr>
          <a:xfrm>
            <a:off x="0" y="0"/>
            <a:ext cx="10324766" cy="13716000"/>
          </a:xfrm>
          <a:prstGeom prst="rect">
            <a:avLst/>
          </a:prstGeom>
          <a:solidFill>
            <a:srgbClr val="F2F2F2"/>
          </a:solidFill>
          <a:ln>
            <a:noFill/>
          </a:ln>
        </p:spPr>
      </p:sp>
      <p:sp>
        <p:nvSpPr>
          <p:cNvPr id="56" name="Google Shape;56;p3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lide">
  <p:cSld name="12_Slide">
    <p:spTree>
      <p:nvGrpSpPr>
        <p:cNvPr id="57" name="Shape 57"/>
        <p:cNvGrpSpPr/>
        <p:nvPr/>
      </p:nvGrpSpPr>
      <p:grpSpPr>
        <a:xfrm>
          <a:off x="0" y="0"/>
          <a:ext cx="0" cy="0"/>
          <a:chOff x="0" y="0"/>
          <a:chExt cx="0" cy="0"/>
        </a:xfrm>
      </p:grpSpPr>
      <p:sp>
        <p:nvSpPr>
          <p:cNvPr id="58" name="Google Shape;58;p32"/>
          <p:cNvSpPr/>
          <p:nvPr>
            <p:ph idx="2" type="pic"/>
          </p:nvPr>
        </p:nvSpPr>
        <p:spPr>
          <a:xfrm>
            <a:off x="3154046" y="1660400"/>
            <a:ext cx="9294216" cy="10395200"/>
          </a:xfrm>
          <a:prstGeom prst="rect">
            <a:avLst/>
          </a:prstGeom>
          <a:solidFill>
            <a:srgbClr val="F2F2F2"/>
          </a:solidFill>
          <a:ln>
            <a:noFill/>
          </a:ln>
        </p:spPr>
      </p:sp>
      <p:sp>
        <p:nvSpPr>
          <p:cNvPr id="59" name="Google Shape;59;p3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Image">
  <p:cSld name="1_Full Image">
    <p:spTree>
      <p:nvGrpSpPr>
        <p:cNvPr id="60" name="Shape 60"/>
        <p:cNvGrpSpPr/>
        <p:nvPr/>
      </p:nvGrpSpPr>
      <p:grpSpPr>
        <a:xfrm>
          <a:off x="0" y="0"/>
          <a:ext cx="0" cy="0"/>
          <a:chOff x="0" y="0"/>
          <a:chExt cx="0" cy="0"/>
        </a:xfrm>
      </p:grpSpPr>
      <p:sp>
        <p:nvSpPr>
          <p:cNvPr id="61" name="Google Shape;61;p33"/>
          <p:cNvSpPr/>
          <p:nvPr>
            <p:ph idx="2" type="pic"/>
          </p:nvPr>
        </p:nvSpPr>
        <p:spPr>
          <a:xfrm>
            <a:off x="-372108" y="-342899"/>
            <a:ext cx="25121867" cy="9871910"/>
          </a:xfrm>
          <a:prstGeom prst="rect">
            <a:avLst/>
          </a:prstGeom>
          <a:solidFill>
            <a:srgbClr val="F2F2F2"/>
          </a:solidFill>
          <a:ln>
            <a:noFill/>
          </a:ln>
        </p:spPr>
      </p:sp>
      <p:sp>
        <p:nvSpPr>
          <p:cNvPr id="62" name="Google Shape;62;p3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Full Image">
  <p:cSld name="2_Full Image">
    <p:spTree>
      <p:nvGrpSpPr>
        <p:cNvPr id="63" name="Shape 63"/>
        <p:cNvGrpSpPr/>
        <p:nvPr/>
      </p:nvGrpSpPr>
      <p:grpSpPr>
        <a:xfrm>
          <a:off x="0" y="0"/>
          <a:ext cx="0" cy="0"/>
          <a:chOff x="0" y="0"/>
          <a:chExt cx="0" cy="0"/>
        </a:xfrm>
      </p:grpSpPr>
      <p:sp>
        <p:nvSpPr>
          <p:cNvPr id="64" name="Google Shape;64;p34"/>
          <p:cNvSpPr/>
          <p:nvPr>
            <p:ph idx="2" type="pic"/>
          </p:nvPr>
        </p:nvSpPr>
        <p:spPr>
          <a:xfrm>
            <a:off x="-372108" y="9875519"/>
            <a:ext cx="25121867" cy="4183379"/>
          </a:xfrm>
          <a:prstGeom prst="rect">
            <a:avLst/>
          </a:prstGeom>
          <a:solidFill>
            <a:srgbClr val="F2F2F2"/>
          </a:solidFill>
          <a:ln>
            <a:noFill/>
          </a:ln>
        </p:spPr>
      </p:sp>
      <p:sp>
        <p:nvSpPr>
          <p:cNvPr id="65" name="Google Shape;65;p3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Full Image">
  <p:cSld name="3_Full Image">
    <p:spTree>
      <p:nvGrpSpPr>
        <p:cNvPr id="66" name="Shape 66"/>
        <p:cNvGrpSpPr/>
        <p:nvPr/>
      </p:nvGrpSpPr>
      <p:grpSpPr>
        <a:xfrm>
          <a:off x="0" y="0"/>
          <a:ext cx="0" cy="0"/>
          <a:chOff x="0" y="0"/>
          <a:chExt cx="0" cy="0"/>
        </a:xfrm>
      </p:grpSpPr>
      <p:sp>
        <p:nvSpPr>
          <p:cNvPr id="67" name="Google Shape;67;p35"/>
          <p:cNvSpPr/>
          <p:nvPr>
            <p:ph idx="2" type="pic"/>
          </p:nvPr>
        </p:nvSpPr>
        <p:spPr>
          <a:xfrm>
            <a:off x="2031946" y="5491683"/>
            <a:ext cx="6602880" cy="6249213"/>
          </a:xfrm>
          <a:prstGeom prst="rect">
            <a:avLst/>
          </a:prstGeom>
          <a:solidFill>
            <a:srgbClr val="F2F2F2"/>
          </a:solidFill>
          <a:ln>
            <a:noFill/>
          </a:ln>
        </p:spPr>
      </p:sp>
      <p:sp>
        <p:nvSpPr>
          <p:cNvPr id="68" name="Google Shape;68;p35"/>
          <p:cNvSpPr/>
          <p:nvPr>
            <p:ph idx="3" type="pic"/>
          </p:nvPr>
        </p:nvSpPr>
        <p:spPr>
          <a:xfrm>
            <a:off x="8833637" y="5491683"/>
            <a:ext cx="6602880" cy="6249213"/>
          </a:xfrm>
          <a:prstGeom prst="rect">
            <a:avLst/>
          </a:prstGeom>
          <a:solidFill>
            <a:srgbClr val="F2F2F2"/>
          </a:solidFill>
          <a:ln>
            <a:noFill/>
          </a:ln>
        </p:spPr>
      </p:sp>
      <p:sp>
        <p:nvSpPr>
          <p:cNvPr id="69" name="Google Shape;69;p35"/>
          <p:cNvSpPr/>
          <p:nvPr>
            <p:ph idx="4" type="pic"/>
          </p:nvPr>
        </p:nvSpPr>
        <p:spPr>
          <a:xfrm>
            <a:off x="15635327" y="5491683"/>
            <a:ext cx="6602880" cy="6249213"/>
          </a:xfrm>
          <a:prstGeom prst="rect">
            <a:avLst/>
          </a:prstGeom>
          <a:solidFill>
            <a:srgbClr val="F2F2F2"/>
          </a:solidFill>
          <a:ln>
            <a:noFill/>
          </a:ln>
        </p:spPr>
      </p:sp>
      <p:sp>
        <p:nvSpPr>
          <p:cNvPr id="70" name="Google Shape;70;p3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Full Image">
  <p:cSld name="4_Full Image">
    <p:spTree>
      <p:nvGrpSpPr>
        <p:cNvPr id="71" name="Shape 71"/>
        <p:cNvGrpSpPr/>
        <p:nvPr/>
      </p:nvGrpSpPr>
      <p:grpSpPr>
        <a:xfrm>
          <a:off x="0" y="0"/>
          <a:ext cx="0" cy="0"/>
          <a:chOff x="0" y="0"/>
          <a:chExt cx="0" cy="0"/>
        </a:xfrm>
      </p:grpSpPr>
      <p:sp>
        <p:nvSpPr>
          <p:cNvPr id="72" name="Google Shape;72;p36"/>
          <p:cNvSpPr/>
          <p:nvPr>
            <p:ph idx="2" type="pic"/>
          </p:nvPr>
        </p:nvSpPr>
        <p:spPr>
          <a:xfrm>
            <a:off x="-372108" y="-342899"/>
            <a:ext cx="11235179" cy="14401797"/>
          </a:xfrm>
          <a:prstGeom prst="rect">
            <a:avLst/>
          </a:prstGeom>
          <a:solidFill>
            <a:srgbClr val="F2F2F2"/>
          </a:solidFill>
          <a:ln>
            <a:noFill/>
          </a:ln>
        </p:spPr>
      </p:sp>
      <p:sp>
        <p:nvSpPr>
          <p:cNvPr id="73" name="Google Shape;73;p3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1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Full Image">
  <p:cSld name="5_Full Image">
    <p:spTree>
      <p:nvGrpSpPr>
        <p:cNvPr id="74" name="Shape 74"/>
        <p:cNvGrpSpPr/>
        <p:nvPr/>
      </p:nvGrpSpPr>
      <p:grpSpPr>
        <a:xfrm>
          <a:off x="0" y="0"/>
          <a:ext cx="0" cy="0"/>
          <a:chOff x="0" y="0"/>
          <a:chExt cx="0" cy="0"/>
        </a:xfrm>
      </p:grpSpPr>
      <p:sp>
        <p:nvSpPr>
          <p:cNvPr id="75" name="Google Shape;75;p37"/>
          <p:cNvSpPr/>
          <p:nvPr>
            <p:ph idx="2" type="pic"/>
          </p:nvPr>
        </p:nvSpPr>
        <p:spPr>
          <a:xfrm>
            <a:off x="13514575" y="-342899"/>
            <a:ext cx="11235179" cy="14401797"/>
          </a:xfrm>
          <a:prstGeom prst="rect">
            <a:avLst/>
          </a:prstGeom>
          <a:solidFill>
            <a:srgbClr val="F2F2F2"/>
          </a:solidFill>
          <a:ln>
            <a:noFill/>
          </a:ln>
        </p:spPr>
      </p:sp>
      <p:sp>
        <p:nvSpPr>
          <p:cNvPr id="76" name="Google Shape;76;p3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Full Image">
  <p:cSld name="6_Full Image">
    <p:spTree>
      <p:nvGrpSpPr>
        <p:cNvPr id="77" name="Shape 77"/>
        <p:cNvGrpSpPr/>
        <p:nvPr/>
      </p:nvGrpSpPr>
      <p:grpSpPr>
        <a:xfrm>
          <a:off x="0" y="0"/>
          <a:ext cx="0" cy="0"/>
          <a:chOff x="0" y="0"/>
          <a:chExt cx="0" cy="0"/>
        </a:xfrm>
      </p:grpSpPr>
      <p:sp>
        <p:nvSpPr>
          <p:cNvPr id="78" name="Google Shape;78;p38"/>
          <p:cNvSpPr/>
          <p:nvPr>
            <p:ph idx="2" type="pic"/>
          </p:nvPr>
        </p:nvSpPr>
        <p:spPr>
          <a:xfrm>
            <a:off x="-372108" y="-342899"/>
            <a:ext cx="12560932" cy="14401797"/>
          </a:xfrm>
          <a:prstGeom prst="rect">
            <a:avLst/>
          </a:prstGeom>
          <a:solidFill>
            <a:srgbClr val="F2F2F2"/>
          </a:solidFill>
          <a:ln>
            <a:noFill/>
          </a:ln>
        </p:spPr>
      </p:sp>
      <p:sp>
        <p:nvSpPr>
          <p:cNvPr id="79" name="Google Shape;79;p3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Full Image">
  <p:cSld name="7_Full Image">
    <p:spTree>
      <p:nvGrpSpPr>
        <p:cNvPr id="80" name="Shape 80"/>
        <p:cNvGrpSpPr/>
        <p:nvPr/>
      </p:nvGrpSpPr>
      <p:grpSpPr>
        <a:xfrm>
          <a:off x="0" y="0"/>
          <a:ext cx="0" cy="0"/>
          <a:chOff x="0" y="0"/>
          <a:chExt cx="0" cy="0"/>
        </a:xfrm>
      </p:grpSpPr>
      <p:sp>
        <p:nvSpPr>
          <p:cNvPr id="81" name="Google Shape;81;p39"/>
          <p:cNvSpPr/>
          <p:nvPr>
            <p:ph idx="2" type="pic"/>
          </p:nvPr>
        </p:nvSpPr>
        <p:spPr>
          <a:xfrm>
            <a:off x="4196969" y="4936499"/>
            <a:ext cx="3621024" cy="3621024"/>
          </a:xfrm>
          <a:prstGeom prst="rect">
            <a:avLst/>
          </a:prstGeom>
          <a:solidFill>
            <a:srgbClr val="F2F2F2"/>
          </a:solidFill>
          <a:ln>
            <a:noFill/>
          </a:ln>
        </p:spPr>
      </p:sp>
      <p:sp>
        <p:nvSpPr>
          <p:cNvPr id="82" name="Google Shape;82;p39"/>
          <p:cNvSpPr/>
          <p:nvPr>
            <p:ph idx="3" type="pic"/>
          </p:nvPr>
        </p:nvSpPr>
        <p:spPr>
          <a:xfrm>
            <a:off x="10378313" y="4936499"/>
            <a:ext cx="3621024" cy="3621024"/>
          </a:xfrm>
          <a:prstGeom prst="rect">
            <a:avLst/>
          </a:prstGeom>
          <a:solidFill>
            <a:srgbClr val="F2F2F2"/>
          </a:solidFill>
          <a:ln>
            <a:noFill/>
          </a:ln>
        </p:spPr>
      </p:sp>
      <p:sp>
        <p:nvSpPr>
          <p:cNvPr id="83" name="Google Shape;83;p39"/>
          <p:cNvSpPr/>
          <p:nvPr>
            <p:ph idx="4" type="pic"/>
          </p:nvPr>
        </p:nvSpPr>
        <p:spPr>
          <a:xfrm>
            <a:off x="16559656" y="4936499"/>
            <a:ext cx="3621024" cy="3621024"/>
          </a:xfrm>
          <a:prstGeom prst="rect">
            <a:avLst/>
          </a:prstGeom>
          <a:solidFill>
            <a:srgbClr val="F2F2F2"/>
          </a:solidFill>
          <a:ln>
            <a:noFill/>
          </a:ln>
        </p:spPr>
      </p:sp>
      <p:sp>
        <p:nvSpPr>
          <p:cNvPr id="84" name="Google Shape;84;p3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Full Image">
  <p:cSld name="8_Full Image">
    <p:spTree>
      <p:nvGrpSpPr>
        <p:cNvPr id="85" name="Shape 85"/>
        <p:cNvGrpSpPr/>
        <p:nvPr/>
      </p:nvGrpSpPr>
      <p:grpSpPr>
        <a:xfrm>
          <a:off x="0" y="0"/>
          <a:ext cx="0" cy="0"/>
          <a:chOff x="0" y="0"/>
          <a:chExt cx="0" cy="0"/>
        </a:xfrm>
      </p:grpSpPr>
      <p:sp>
        <p:nvSpPr>
          <p:cNvPr id="86" name="Google Shape;86;p40"/>
          <p:cNvSpPr/>
          <p:nvPr>
            <p:ph idx="2" type="pic"/>
          </p:nvPr>
        </p:nvSpPr>
        <p:spPr>
          <a:xfrm>
            <a:off x="12188824" y="0"/>
            <a:ext cx="12188825" cy="13716000"/>
          </a:xfrm>
          <a:prstGeom prst="rect">
            <a:avLst/>
          </a:prstGeom>
          <a:solidFill>
            <a:srgbClr val="F2F2F2"/>
          </a:solidFill>
          <a:ln>
            <a:noFill/>
          </a:ln>
        </p:spPr>
      </p:sp>
      <p:sp>
        <p:nvSpPr>
          <p:cNvPr id="87" name="Google Shape;87;p4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Full Image">
  <p:cSld name="9_Full Image">
    <p:spTree>
      <p:nvGrpSpPr>
        <p:cNvPr id="88" name="Shape 88"/>
        <p:cNvGrpSpPr/>
        <p:nvPr/>
      </p:nvGrpSpPr>
      <p:grpSpPr>
        <a:xfrm>
          <a:off x="0" y="0"/>
          <a:ext cx="0" cy="0"/>
          <a:chOff x="0" y="0"/>
          <a:chExt cx="0" cy="0"/>
        </a:xfrm>
      </p:grpSpPr>
      <p:sp>
        <p:nvSpPr>
          <p:cNvPr id="89" name="Google Shape;89;p41"/>
          <p:cNvSpPr/>
          <p:nvPr>
            <p:ph idx="2" type="pic"/>
          </p:nvPr>
        </p:nvSpPr>
        <p:spPr>
          <a:xfrm>
            <a:off x="9574074" y="5119652"/>
            <a:ext cx="2466655" cy="2466655"/>
          </a:xfrm>
          <a:prstGeom prst="rect">
            <a:avLst/>
          </a:prstGeom>
          <a:solidFill>
            <a:srgbClr val="F2F2F2"/>
          </a:solidFill>
          <a:ln>
            <a:noFill/>
          </a:ln>
        </p:spPr>
      </p:sp>
      <p:sp>
        <p:nvSpPr>
          <p:cNvPr id="90" name="Google Shape;90;p41"/>
          <p:cNvSpPr/>
          <p:nvPr/>
        </p:nvSpPr>
        <p:spPr>
          <a:xfrm>
            <a:off x="9574074"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91" name="Google Shape;91;p41"/>
          <p:cNvSpPr/>
          <p:nvPr/>
        </p:nvSpPr>
        <p:spPr>
          <a:xfrm>
            <a:off x="16087192" y="5119652"/>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92" name="Google Shape;92;p41"/>
          <p:cNvSpPr/>
          <p:nvPr/>
        </p:nvSpPr>
        <p:spPr>
          <a:xfrm>
            <a:off x="16087192"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93" name="Google Shape;93;p41"/>
          <p:cNvSpPr/>
          <p:nvPr>
            <p:ph idx="3" type="pic"/>
          </p:nvPr>
        </p:nvSpPr>
        <p:spPr>
          <a:xfrm>
            <a:off x="16087192" y="5119652"/>
            <a:ext cx="2466655" cy="2466655"/>
          </a:xfrm>
          <a:prstGeom prst="rect">
            <a:avLst/>
          </a:prstGeom>
          <a:solidFill>
            <a:srgbClr val="F2F2F2"/>
          </a:solidFill>
          <a:ln>
            <a:noFill/>
          </a:ln>
        </p:spPr>
      </p:sp>
      <p:sp>
        <p:nvSpPr>
          <p:cNvPr id="94" name="Google Shape;94;p41"/>
          <p:cNvSpPr/>
          <p:nvPr>
            <p:ph idx="4" type="pic"/>
          </p:nvPr>
        </p:nvSpPr>
        <p:spPr>
          <a:xfrm>
            <a:off x="9574074" y="9565529"/>
            <a:ext cx="2466655" cy="2466655"/>
          </a:xfrm>
          <a:prstGeom prst="rect">
            <a:avLst/>
          </a:prstGeom>
          <a:solidFill>
            <a:srgbClr val="F2F2F2"/>
          </a:solidFill>
          <a:ln>
            <a:noFill/>
          </a:ln>
        </p:spPr>
      </p:sp>
      <p:sp>
        <p:nvSpPr>
          <p:cNvPr id="95" name="Google Shape;95;p41"/>
          <p:cNvSpPr/>
          <p:nvPr>
            <p:ph idx="5" type="pic"/>
          </p:nvPr>
        </p:nvSpPr>
        <p:spPr>
          <a:xfrm>
            <a:off x="16087192" y="9565529"/>
            <a:ext cx="2466655" cy="2466655"/>
          </a:xfrm>
          <a:prstGeom prst="rect">
            <a:avLst/>
          </a:prstGeom>
          <a:solidFill>
            <a:srgbClr val="F2F2F2"/>
          </a:solidFill>
          <a:ln>
            <a:noFill/>
          </a:ln>
        </p:spPr>
      </p:sp>
      <p:sp>
        <p:nvSpPr>
          <p:cNvPr id="96" name="Google Shape;96;p4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Full Image">
  <p:cSld name="10_Full Image">
    <p:spTree>
      <p:nvGrpSpPr>
        <p:cNvPr id="97" name="Shape 97"/>
        <p:cNvGrpSpPr/>
        <p:nvPr/>
      </p:nvGrpSpPr>
      <p:grpSpPr>
        <a:xfrm>
          <a:off x="0" y="0"/>
          <a:ext cx="0" cy="0"/>
          <a:chOff x="0" y="0"/>
          <a:chExt cx="0" cy="0"/>
        </a:xfrm>
      </p:grpSpPr>
      <p:sp>
        <p:nvSpPr>
          <p:cNvPr id="98" name="Google Shape;98;p42"/>
          <p:cNvSpPr/>
          <p:nvPr>
            <p:ph idx="2" type="pic"/>
          </p:nvPr>
        </p:nvSpPr>
        <p:spPr>
          <a:xfrm>
            <a:off x="12188824" y="-342899"/>
            <a:ext cx="12560936" cy="14401797"/>
          </a:xfrm>
          <a:prstGeom prst="rect">
            <a:avLst/>
          </a:prstGeom>
          <a:solidFill>
            <a:srgbClr val="F2F2F2"/>
          </a:solidFill>
          <a:ln>
            <a:noFill/>
          </a:ln>
        </p:spPr>
      </p:sp>
      <p:sp>
        <p:nvSpPr>
          <p:cNvPr id="99" name="Google Shape;99;p4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Full Image">
  <p:cSld name="11_Full Image">
    <p:spTree>
      <p:nvGrpSpPr>
        <p:cNvPr id="100" name="Shape 100"/>
        <p:cNvGrpSpPr/>
        <p:nvPr/>
      </p:nvGrpSpPr>
      <p:grpSpPr>
        <a:xfrm>
          <a:off x="0" y="0"/>
          <a:ext cx="0" cy="0"/>
          <a:chOff x="0" y="0"/>
          <a:chExt cx="0" cy="0"/>
        </a:xfrm>
      </p:grpSpPr>
      <p:sp>
        <p:nvSpPr>
          <p:cNvPr id="101" name="Google Shape;101;p43"/>
          <p:cNvSpPr/>
          <p:nvPr>
            <p:ph idx="2" type="pic"/>
          </p:nvPr>
        </p:nvSpPr>
        <p:spPr>
          <a:xfrm>
            <a:off x="10160000" y="1660401"/>
            <a:ext cx="12616244" cy="10580078"/>
          </a:xfrm>
          <a:prstGeom prst="rect">
            <a:avLst/>
          </a:prstGeom>
          <a:solidFill>
            <a:srgbClr val="F2F2F2"/>
          </a:solidFill>
          <a:ln>
            <a:noFill/>
          </a:ln>
        </p:spPr>
      </p:sp>
      <p:sp>
        <p:nvSpPr>
          <p:cNvPr id="102" name="Google Shape;102;p4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Full Image">
  <p:cSld name="12_Full Image">
    <p:spTree>
      <p:nvGrpSpPr>
        <p:cNvPr id="103" name="Shape 103"/>
        <p:cNvGrpSpPr/>
        <p:nvPr/>
      </p:nvGrpSpPr>
      <p:grpSpPr>
        <a:xfrm>
          <a:off x="0" y="0"/>
          <a:ext cx="0" cy="0"/>
          <a:chOff x="0" y="0"/>
          <a:chExt cx="0" cy="0"/>
        </a:xfrm>
      </p:grpSpPr>
      <p:sp>
        <p:nvSpPr>
          <p:cNvPr id="104" name="Google Shape;104;p44"/>
          <p:cNvSpPr/>
          <p:nvPr>
            <p:ph idx="2" type="pic"/>
          </p:nvPr>
        </p:nvSpPr>
        <p:spPr>
          <a:xfrm>
            <a:off x="14248591" y="-342899"/>
            <a:ext cx="10501170" cy="14401797"/>
          </a:xfrm>
          <a:prstGeom prst="rect">
            <a:avLst/>
          </a:prstGeom>
          <a:solidFill>
            <a:srgbClr val="F2F2F2"/>
          </a:solidFill>
          <a:ln>
            <a:noFill/>
          </a:ln>
        </p:spPr>
      </p:sp>
      <p:sp>
        <p:nvSpPr>
          <p:cNvPr id="105" name="Google Shape;105;p44"/>
          <p:cNvSpPr/>
          <p:nvPr>
            <p:ph idx="3" type="pic"/>
          </p:nvPr>
        </p:nvSpPr>
        <p:spPr>
          <a:xfrm>
            <a:off x="12624743" y="1248905"/>
            <a:ext cx="3260036" cy="3260032"/>
          </a:xfrm>
          <a:prstGeom prst="ellipse">
            <a:avLst/>
          </a:prstGeom>
          <a:solidFill>
            <a:srgbClr val="F2F2F2"/>
          </a:solidFill>
          <a:ln>
            <a:noFill/>
          </a:ln>
        </p:spPr>
      </p:sp>
      <p:sp>
        <p:nvSpPr>
          <p:cNvPr id="106" name="Google Shape;106;p44"/>
          <p:cNvSpPr/>
          <p:nvPr>
            <p:ph idx="4" type="pic"/>
          </p:nvPr>
        </p:nvSpPr>
        <p:spPr>
          <a:xfrm>
            <a:off x="12624743" y="5227984"/>
            <a:ext cx="3260036" cy="3260032"/>
          </a:xfrm>
          <a:prstGeom prst="ellipse">
            <a:avLst/>
          </a:prstGeom>
          <a:solidFill>
            <a:srgbClr val="F2F2F2"/>
          </a:solidFill>
          <a:ln>
            <a:noFill/>
          </a:ln>
        </p:spPr>
      </p:sp>
      <p:sp>
        <p:nvSpPr>
          <p:cNvPr id="107" name="Google Shape;107;p44"/>
          <p:cNvSpPr/>
          <p:nvPr>
            <p:ph idx="5" type="pic"/>
          </p:nvPr>
        </p:nvSpPr>
        <p:spPr>
          <a:xfrm>
            <a:off x="12624743" y="9200895"/>
            <a:ext cx="3260036" cy="3260032"/>
          </a:xfrm>
          <a:prstGeom prst="ellipse">
            <a:avLst/>
          </a:prstGeom>
          <a:solidFill>
            <a:srgbClr val="F2F2F2"/>
          </a:solidFill>
          <a:ln>
            <a:noFill/>
          </a:ln>
        </p:spPr>
      </p:sp>
      <p:sp>
        <p:nvSpPr>
          <p:cNvPr id="108" name="Google Shape;108;p4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Full Image">
  <p:cSld name="13_Full Image">
    <p:spTree>
      <p:nvGrpSpPr>
        <p:cNvPr id="109" name="Shape 109"/>
        <p:cNvGrpSpPr/>
        <p:nvPr/>
      </p:nvGrpSpPr>
      <p:grpSpPr>
        <a:xfrm>
          <a:off x="0" y="0"/>
          <a:ext cx="0" cy="0"/>
          <a:chOff x="0" y="0"/>
          <a:chExt cx="0" cy="0"/>
        </a:xfrm>
      </p:grpSpPr>
      <p:sp>
        <p:nvSpPr>
          <p:cNvPr id="110" name="Google Shape;110;p45"/>
          <p:cNvSpPr/>
          <p:nvPr>
            <p:ph idx="2" type="pic"/>
          </p:nvPr>
        </p:nvSpPr>
        <p:spPr>
          <a:xfrm>
            <a:off x="0" y="-1"/>
            <a:ext cx="14380360" cy="13716002"/>
          </a:xfrm>
          <a:prstGeom prst="rect">
            <a:avLst/>
          </a:prstGeom>
          <a:solidFill>
            <a:srgbClr val="F2F2F2"/>
          </a:solidFill>
          <a:ln>
            <a:noFill/>
          </a:ln>
        </p:spPr>
      </p:sp>
      <p:sp>
        <p:nvSpPr>
          <p:cNvPr id="111" name="Google Shape;111;p4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Full Image">
  <p:cSld name="14_Full Image">
    <p:spTree>
      <p:nvGrpSpPr>
        <p:cNvPr id="112" name="Shape 112"/>
        <p:cNvGrpSpPr/>
        <p:nvPr/>
      </p:nvGrpSpPr>
      <p:grpSpPr>
        <a:xfrm>
          <a:off x="0" y="0"/>
          <a:ext cx="0" cy="0"/>
          <a:chOff x="0" y="0"/>
          <a:chExt cx="0" cy="0"/>
        </a:xfrm>
      </p:grpSpPr>
      <p:sp>
        <p:nvSpPr>
          <p:cNvPr id="113" name="Google Shape;113;p46"/>
          <p:cNvSpPr/>
          <p:nvPr>
            <p:ph idx="2" type="pic"/>
          </p:nvPr>
        </p:nvSpPr>
        <p:spPr>
          <a:xfrm>
            <a:off x="13807438" y="-1"/>
            <a:ext cx="10570211" cy="8535781"/>
          </a:xfrm>
          <a:prstGeom prst="rect">
            <a:avLst/>
          </a:prstGeom>
          <a:solidFill>
            <a:srgbClr val="F2F2F2"/>
          </a:solidFill>
          <a:ln>
            <a:noFill/>
          </a:ln>
        </p:spPr>
      </p:sp>
      <p:sp>
        <p:nvSpPr>
          <p:cNvPr id="114" name="Google Shape;114;p4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p:cSld name="Full Image">
    <p:bg>
      <p:bgPr>
        <a:solidFill>
          <a:schemeClr val="lt2"/>
        </a:solidFill>
      </p:bgPr>
    </p:bg>
    <p:spTree>
      <p:nvGrpSpPr>
        <p:cNvPr id="21" name="Shape 21"/>
        <p:cNvGrpSpPr/>
        <p:nvPr/>
      </p:nvGrpSpPr>
      <p:grpSpPr>
        <a:xfrm>
          <a:off x="0" y="0"/>
          <a:ext cx="0" cy="0"/>
          <a:chOff x="0" y="0"/>
          <a:chExt cx="0" cy="0"/>
        </a:xfrm>
      </p:grpSpPr>
      <p:sp>
        <p:nvSpPr>
          <p:cNvPr id="22" name="Google Shape;22;p20"/>
          <p:cNvSpPr/>
          <p:nvPr>
            <p:ph idx="2" type="pic"/>
          </p:nvPr>
        </p:nvSpPr>
        <p:spPr>
          <a:xfrm>
            <a:off x="-372108" y="-342899"/>
            <a:ext cx="25121867" cy="14401797"/>
          </a:xfrm>
          <a:prstGeom prst="rect">
            <a:avLst/>
          </a:prstGeom>
          <a:solidFill>
            <a:srgbClr val="F2F2F2"/>
          </a:solidFill>
          <a:ln>
            <a:noFill/>
          </a:ln>
        </p:spPr>
      </p:sp>
      <p:sp>
        <p:nvSpPr>
          <p:cNvPr id="23" name="Google Shape;23;p2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Full Image">
  <p:cSld name="15_Full Image">
    <p:spTree>
      <p:nvGrpSpPr>
        <p:cNvPr id="115" name="Shape 115"/>
        <p:cNvGrpSpPr/>
        <p:nvPr/>
      </p:nvGrpSpPr>
      <p:grpSpPr>
        <a:xfrm>
          <a:off x="0" y="0"/>
          <a:ext cx="0" cy="0"/>
          <a:chOff x="0" y="0"/>
          <a:chExt cx="0" cy="0"/>
        </a:xfrm>
      </p:grpSpPr>
      <p:sp>
        <p:nvSpPr>
          <p:cNvPr id="116" name="Google Shape;116;p47"/>
          <p:cNvSpPr/>
          <p:nvPr>
            <p:ph idx="2" type="pic"/>
          </p:nvPr>
        </p:nvSpPr>
        <p:spPr>
          <a:xfrm>
            <a:off x="9997290" y="-1"/>
            <a:ext cx="14380360" cy="13716002"/>
          </a:xfrm>
          <a:prstGeom prst="rect">
            <a:avLst/>
          </a:prstGeom>
          <a:solidFill>
            <a:srgbClr val="F2F2F2"/>
          </a:solidFill>
          <a:ln>
            <a:noFill/>
          </a:ln>
        </p:spPr>
      </p:sp>
      <p:sp>
        <p:nvSpPr>
          <p:cNvPr id="117" name="Google Shape;117;p4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Full Image">
  <p:cSld name="16_Full Image">
    <p:spTree>
      <p:nvGrpSpPr>
        <p:cNvPr id="118" name="Shape 118"/>
        <p:cNvGrpSpPr/>
        <p:nvPr/>
      </p:nvGrpSpPr>
      <p:grpSpPr>
        <a:xfrm>
          <a:off x="0" y="0"/>
          <a:ext cx="0" cy="0"/>
          <a:chOff x="0" y="0"/>
          <a:chExt cx="0" cy="0"/>
        </a:xfrm>
      </p:grpSpPr>
      <p:sp>
        <p:nvSpPr>
          <p:cNvPr id="119" name="Google Shape;119;p48"/>
          <p:cNvSpPr/>
          <p:nvPr>
            <p:ph idx="2" type="pic"/>
          </p:nvPr>
        </p:nvSpPr>
        <p:spPr>
          <a:xfrm>
            <a:off x="12303110" y="-1"/>
            <a:ext cx="12074540" cy="8534399"/>
          </a:xfrm>
          <a:prstGeom prst="rect">
            <a:avLst/>
          </a:prstGeom>
          <a:solidFill>
            <a:srgbClr val="F2F2F2"/>
          </a:solidFill>
          <a:ln>
            <a:noFill/>
          </a:ln>
        </p:spPr>
      </p:sp>
      <p:sp>
        <p:nvSpPr>
          <p:cNvPr id="120" name="Google Shape;120;p4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Full Image">
  <p:cSld name="17_Full Image">
    <p:spTree>
      <p:nvGrpSpPr>
        <p:cNvPr id="121" name="Shape 121"/>
        <p:cNvGrpSpPr/>
        <p:nvPr/>
      </p:nvGrpSpPr>
      <p:grpSpPr>
        <a:xfrm>
          <a:off x="0" y="0"/>
          <a:ext cx="0" cy="0"/>
          <a:chOff x="0" y="0"/>
          <a:chExt cx="0" cy="0"/>
        </a:xfrm>
      </p:grpSpPr>
      <p:sp>
        <p:nvSpPr>
          <p:cNvPr id="122" name="Google Shape;122;p49"/>
          <p:cNvSpPr/>
          <p:nvPr>
            <p:ph idx="2" type="pic"/>
          </p:nvPr>
        </p:nvSpPr>
        <p:spPr>
          <a:xfrm>
            <a:off x="0" y="0"/>
            <a:ext cx="24377649" cy="6858000"/>
          </a:xfrm>
          <a:prstGeom prst="rect">
            <a:avLst/>
          </a:prstGeom>
          <a:solidFill>
            <a:srgbClr val="F2F2F2"/>
          </a:solidFill>
          <a:ln>
            <a:noFill/>
          </a:ln>
        </p:spPr>
      </p:sp>
      <p:sp>
        <p:nvSpPr>
          <p:cNvPr id="123" name="Google Shape;123;p4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Full Image">
  <p:cSld name="18_Full Image">
    <p:spTree>
      <p:nvGrpSpPr>
        <p:cNvPr id="124" name="Shape 124"/>
        <p:cNvGrpSpPr/>
        <p:nvPr/>
      </p:nvGrpSpPr>
      <p:grpSpPr>
        <a:xfrm>
          <a:off x="0" y="0"/>
          <a:ext cx="0" cy="0"/>
          <a:chOff x="0" y="0"/>
          <a:chExt cx="0" cy="0"/>
        </a:xfrm>
      </p:grpSpPr>
      <p:sp>
        <p:nvSpPr>
          <p:cNvPr id="125" name="Google Shape;125;p50"/>
          <p:cNvSpPr/>
          <p:nvPr>
            <p:ph idx="2" type="pic"/>
          </p:nvPr>
        </p:nvSpPr>
        <p:spPr>
          <a:xfrm>
            <a:off x="0" y="6858000"/>
            <a:ext cx="24377649" cy="6858000"/>
          </a:xfrm>
          <a:prstGeom prst="rect">
            <a:avLst/>
          </a:prstGeom>
          <a:solidFill>
            <a:srgbClr val="F2F2F2"/>
          </a:solidFill>
          <a:ln>
            <a:noFill/>
          </a:ln>
        </p:spPr>
      </p:sp>
      <p:sp>
        <p:nvSpPr>
          <p:cNvPr id="126" name="Google Shape;126;p5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Full Image">
  <p:cSld name="19_Full Image">
    <p:spTree>
      <p:nvGrpSpPr>
        <p:cNvPr id="127" name="Shape 127"/>
        <p:cNvGrpSpPr/>
        <p:nvPr/>
      </p:nvGrpSpPr>
      <p:grpSpPr>
        <a:xfrm>
          <a:off x="0" y="0"/>
          <a:ext cx="0" cy="0"/>
          <a:chOff x="0" y="0"/>
          <a:chExt cx="0" cy="0"/>
        </a:xfrm>
      </p:grpSpPr>
      <p:sp>
        <p:nvSpPr>
          <p:cNvPr id="128" name="Google Shape;128;p51"/>
          <p:cNvSpPr/>
          <p:nvPr>
            <p:ph idx="2" type="pic"/>
          </p:nvPr>
        </p:nvSpPr>
        <p:spPr>
          <a:xfrm>
            <a:off x="8125883" y="0"/>
            <a:ext cx="8125885" cy="13716000"/>
          </a:xfrm>
          <a:prstGeom prst="rect">
            <a:avLst/>
          </a:prstGeom>
          <a:solidFill>
            <a:srgbClr val="F2F2F2"/>
          </a:solidFill>
          <a:ln>
            <a:noFill/>
          </a:ln>
        </p:spPr>
      </p:sp>
      <p:sp>
        <p:nvSpPr>
          <p:cNvPr id="129" name="Google Shape;129;p5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Full Image">
  <p:cSld name="20_Full Image">
    <p:spTree>
      <p:nvGrpSpPr>
        <p:cNvPr id="130" name="Shape 130"/>
        <p:cNvGrpSpPr/>
        <p:nvPr/>
      </p:nvGrpSpPr>
      <p:grpSpPr>
        <a:xfrm>
          <a:off x="0" y="0"/>
          <a:ext cx="0" cy="0"/>
          <a:chOff x="0" y="0"/>
          <a:chExt cx="0" cy="0"/>
        </a:xfrm>
      </p:grpSpPr>
      <p:sp>
        <p:nvSpPr>
          <p:cNvPr id="131" name="Google Shape;131;p52"/>
          <p:cNvSpPr/>
          <p:nvPr>
            <p:ph idx="2" type="pic"/>
          </p:nvPr>
        </p:nvSpPr>
        <p:spPr>
          <a:xfrm>
            <a:off x="0" y="0"/>
            <a:ext cx="8125885" cy="13716000"/>
          </a:xfrm>
          <a:prstGeom prst="rect">
            <a:avLst/>
          </a:prstGeom>
          <a:solidFill>
            <a:srgbClr val="F2F2F2"/>
          </a:solidFill>
          <a:ln>
            <a:noFill/>
          </a:ln>
        </p:spPr>
      </p:sp>
      <p:sp>
        <p:nvSpPr>
          <p:cNvPr id="132" name="Google Shape;132;p5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Full Image">
  <p:cSld name="21_Full Image">
    <p:spTree>
      <p:nvGrpSpPr>
        <p:cNvPr id="133" name="Shape 133"/>
        <p:cNvGrpSpPr/>
        <p:nvPr/>
      </p:nvGrpSpPr>
      <p:grpSpPr>
        <a:xfrm>
          <a:off x="0" y="0"/>
          <a:ext cx="0" cy="0"/>
          <a:chOff x="0" y="0"/>
          <a:chExt cx="0" cy="0"/>
        </a:xfrm>
      </p:grpSpPr>
      <p:sp>
        <p:nvSpPr>
          <p:cNvPr id="134" name="Google Shape;134;p53"/>
          <p:cNvSpPr/>
          <p:nvPr>
            <p:ph idx="2" type="pic"/>
          </p:nvPr>
        </p:nvSpPr>
        <p:spPr>
          <a:xfrm>
            <a:off x="8125883" y="0"/>
            <a:ext cx="8125885" cy="13716000"/>
          </a:xfrm>
          <a:prstGeom prst="rect">
            <a:avLst/>
          </a:prstGeom>
          <a:solidFill>
            <a:srgbClr val="F2F2F2"/>
          </a:solidFill>
          <a:ln>
            <a:noFill/>
          </a:ln>
        </p:spPr>
      </p:sp>
      <p:sp>
        <p:nvSpPr>
          <p:cNvPr id="135" name="Google Shape;135;p5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Full Image">
  <p:cSld name="22_Full Image">
    <p:spTree>
      <p:nvGrpSpPr>
        <p:cNvPr id="136" name="Shape 136"/>
        <p:cNvGrpSpPr/>
        <p:nvPr/>
      </p:nvGrpSpPr>
      <p:grpSpPr>
        <a:xfrm>
          <a:off x="0" y="0"/>
          <a:ext cx="0" cy="0"/>
          <a:chOff x="0" y="0"/>
          <a:chExt cx="0" cy="0"/>
        </a:xfrm>
      </p:grpSpPr>
      <p:sp>
        <p:nvSpPr>
          <p:cNvPr id="137" name="Google Shape;137;p54"/>
          <p:cNvSpPr/>
          <p:nvPr>
            <p:ph idx="2" type="pic"/>
          </p:nvPr>
        </p:nvSpPr>
        <p:spPr>
          <a:xfrm>
            <a:off x="16251766" y="0"/>
            <a:ext cx="8125885" cy="13716000"/>
          </a:xfrm>
          <a:prstGeom prst="rect">
            <a:avLst/>
          </a:prstGeom>
          <a:solidFill>
            <a:srgbClr val="F2F2F2"/>
          </a:solidFill>
          <a:ln>
            <a:noFill/>
          </a:ln>
        </p:spPr>
      </p:sp>
      <p:sp>
        <p:nvSpPr>
          <p:cNvPr id="138" name="Google Shape;138;p5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Full Image">
  <p:cSld name="23_Full Image">
    <p:spTree>
      <p:nvGrpSpPr>
        <p:cNvPr id="139" name="Shape 139"/>
        <p:cNvGrpSpPr/>
        <p:nvPr/>
      </p:nvGrpSpPr>
      <p:grpSpPr>
        <a:xfrm>
          <a:off x="0" y="0"/>
          <a:ext cx="0" cy="0"/>
          <a:chOff x="0" y="0"/>
          <a:chExt cx="0" cy="0"/>
        </a:xfrm>
      </p:grpSpPr>
      <p:sp>
        <p:nvSpPr>
          <p:cNvPr id="140" name="Google Shape;140;p55"/>
          <p:cNvSpPr/>
          <p:nvPr>
            <p:ph idx="2" type="pic"/>
          </p:nvPr>
        </p:nvSpPr>
        <p:spPr>
          <a:xfrm>
            <a:off x="-5" y="0"/>
            <a:ext cx="16251768" cy="13716000"/>
          </a:xfrm>
          <a:prstGeom prst="rect">
            <a:avLst/>
          </a:prstGeom>
          <a:solidFill>
            <a:srgbClr val="F2F2F2"/>
          </a:solidFill>
          <a:ln>
            <a:noFill/>
          </a:ln>
        </p:spPr>
      </p:sp>
      <p:sp>
        <p:nvSpPr>
          <p:cNvPr id="141" name="Google Shape;141;p5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Full Image">
  <p:cSld name="24_Full Image">
    <p:spTree>
      <p:nvGrpSpPr>
        <p:cNvPr id="142" name="Shape 142"/>
        <p:cNvGrpSpPr/>
        <p:nvPr/>
      </p:nvGrpSpPr>
      <p:grpSpPr>
        <a:xfrm>
          <a:off x="0" y="0"/>
          <a:ext cx="0" cy="0"/>
          <a:chOff x="0" y="0"/>
          <a:chExt cx="0" cy="0"/>
        </a:xfrm>
      </p:grpSpPr>
      <p:sp>
        <p:nvSpPr>
          <p:cNvPr id="143" name="Google Shape;143;p56"/>
          <p:cNvSpPr/>
          <p:nvPr>
            <p:ph idx="2" type="pic"/>
          </p:nvPr>
        </p:nvSpPr>
        <p:spPr>
          <a:xfrm>
            <a:off x="-5" y="6857998"/>
            <a:ext cx="16141149" cy="6858001"/>
          </a:xfrm>
          <a:prstGeom prst="rect">
            <a:avLst/>
          </a:prstGeom>
          <a:solidFill>
            <a:srgbClr val="F2F2F2"/>
          </a:solidFill>
          <a:ln>
            <a:noFill/>
          </a:ln>
        </p:spPr>
      </p:sp>
      <p:sp>
        <p:nvSpPr>
          <p:cNvPr id="144" name="Google Shape;144;p5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Sld name="Slide">
    <p:spTree>
      <p:nvGrpSpPr>
        <p:cNvPr id="24" name="Shape 24"/>
        <p:cNvGrpSpPr/>
        <p:nvPr/>
      </p:nvGrpSpPr>
      <p:grpSpPr>
        <a:xfrm>
          <a:off x="0" y="0"/>
          <a:ext cx="0" cy="0"/>
          <a:chOff x="0" y="0"/>
          <a:chExt cx="0" cy="0"/>
        </a:xfrm>
      </p:grpSpPr>
      <p:sp>
        <p:nvSpPr>
          <p:cNvPr id="25" name="Google Shape;25;p21"/>
          <p:cNvSpPr/>
          <p:nvPr>
            <p:ph idx="2" type="pic"/>
          </p:nvPr>
        </p:nvSpPr>
        <p:spPr>
          <a:xfrm>
            <a:off x="-372108" y="-342899"/>
            <a:ext cx="25121867" cy="8537810"/>
          </a:xfrm>
          <a:prstGeom prst="rect">
            <a:avLst/>
          </a:prstGeom>
          <a:solidFill>
            <a:srgbClr val="F2F2F2"/>
          </a:solidFill>
          <a:ln>
            <a:noFill/>
          </a:ln>
        </p:spPr>
      </p:sp>
      <p:sp>
        <p:nvSpPr>
          <p:cNvPr id="26" name="Google Shape;26;p2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Full Image">
  <p:cSld name="25_Full Image">
    <p:spTree>
      <p:nvGrpSpPr>
        <p:cNvPr id="145" name="Shape 145"/>
        <p:cNvGrpSpPr/>
        <p:nvPr/>
      </p:nvGrpSpPr>
      <p:grpSpPr>
        <a:xfrm>
          <a:off x="0" y="0"/>
          <a:ext cx="0" cy="0"/>
          <a:chOff x="0" y="0"/>
          <a:chExt cx="0" cy="0"/>
        </a:xfrm>
      </p:grpSpPr>
      <p:sp>
        <p:nvSpPr>
          <p:cNvPr id="146" name="Google Shape;146;p57"/>
          <p:cNvSpPr/>
          <p:nvPr>
            <p:ph idx="2" type="pic"/>
          </p:nvPr>
        </p:nvSpPr>
        <p:spPr>
          <a:xfrm>
            <a:off x="8125882" y="0"/>
            <a:ext cx="16251768" cy="13715999"/>
          </a:xfrm>
          <a:prstGeom prst="rect">
            <a:avLst/>
          </a:prstGeom>
          <a:solidFill>
            <a:srgbClr val="F2F2F2"/>
          </a:solidFill>
          <a:ln>
            <a:noFill/>
          </a:ln>
        </p:spPr>
      </p:sp>
      <p:sp>
        <p:nvSpPr>
          <p:cNvPr id="147" name="Google Shape;147;p5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Full Image">
  <p:cSld name="26_Full Image">
    <p:spTree>
      <p:nvGrpSpPr>
        <p:cNvPr id="148" name="Shape 148"/>
        <p:cNvGrpSpPr/>
        <p:nvPr/>
      </p:nvGrpSpPr>
      <p:grpSpPr>
        <a:xfrm>
          <a:off x="0" y="0"/>
          <a:ext cx="0" cy="0"/>
          <a:chOff x="0" y="0"/>
          <a:chExt cx="0" cy="0"/>
        </a:xfrm>
      </p:grpSpPr>
      <p:sp>
        <p:nvSpPr>
          <p:cNvPr id="149" name="Google Shape;149;p58"/>
          <p:cNvSpPr/>
          <p:nvPr>
            <p:ph idx="2" type="pic"/>
          </p:nvPr>
        </p:nvSpPr>
        <p:spPr>
          <a:xfrm>
            <a:off x="-372108" y="5333199"/>
            <a:ext cx="25121867" cy="8725700"/>
          </a:xfrm>
          <a:prstGeom prst="rect">
            <a:avLst/>
          </a:prstGeom>
          <a:solidFill>
            <a:srgbClr val="F2F2F2"/>
          </a:solidFill>
          <a:ln>
            <a:noFill/>
          </a:ln>
        </p:spPr>
      </p:sp>
      <p:sp>
        <p:nvSpPr>
          <p:cNvPr id="150" name="Google Shape;150;p58"/>
          <p:cNvSpPr/>
          <p:nvPr>
            <p:ph idx="3" type="pic"/>
          </p:nvPr>
        </p:nvSpPr>
        <p:spPr>
          <a:xfrm>
            <a:off x="14678053" y="2320626"/>
            <a:ext cx="5084935" cy="9001762"/>
          </a:xfrm>
          <a:prstGeom prst="rect">
            <a:avLst/>
          </a:prstGeom>
          <a:solidFill>
            <a:srgbClr val="F2F2F2"/>
          </a:solidFill>
          <a:ln>
            <a:noFill/>
          </a:ln>
        </p:spPr>
      </p:sp>
      <p:sp>
        <p:nvSpPr>
          <p:cNvPr id="151" name="Google Shape;151;p5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Full Image">
  <p:cSld name="27_Full Image">
    <p:spTree>
      <p:nvGrpSpPr>
        <p:cNvPr id="152" name="Shape 152"/>
        <p:cNvGrpSpPr/>
        <p:nvPr/>
      </p:nvGrpSpPr>
      <p:grpSpPr>
        <a:xfrm>
          <a:off x="0" y="0"/>
          <a:ext cx="0" cy="0"/>
          <a:chOff x="0" y="0"/>
          <a:chExt cx="0" cy="0"/>
        </a:xfrm>
      </p:grpSpPr>
      <p:sp>
        <p:nvSpPr>
          <p:cNvPr id="153" name="Google Shape;153;p59"/>
          <p:cNvSpPr/>
          <p:nvPr>
            <p:ph idx="2" type="pic"/>
          </p:nvPr>
        </p:nvSpPr>
        <p:spPr>
          <a:xfrm>
            <a:off x="14864064" y="-342899"/>
            <a:ext cx="9885695" cy="14401797"/>
          </a:xfrm>
          <a:prstGeom prst="rect">
            <a:avLst/>
          </a:prstGeom>
          <a:solidFill>
            <a:srgbClr val="F2F2F2"/>
          </a:solidFill>
          <a:ln>
            <a:noFill/>
          </a:ln>
        </p:spPr>
      </p:sp>
      <p:sp>
        <p:nvSpPr>
          <p:cNvPr id="154" name="Google Shape;154;p59"/>
          <p:cNvSpPr/>
          <p:nvPr>
            <p:ph idx="3" type="pic"/>
          </p:nvPr>
        </p:nvSpPr>
        <p:spPr>
          <a:xfrm>
            <a:off x="12501434" y="2682328"/>
            <a:ext cx="4701590" cy="8347109"/>
          </a:xfrm>
          <a:prstGeom prst="rect">
            <a:avLst/>
          </a:prstGeom>
          <a:solidFill>
            <a:srgbClr val="F2F2F2"/>
          </a:solidFill>
          <a:ln>
            <a:noFill/>
          </a:ln>
        </p:spPr>
      </p:sp>
      <p:sp>
        <p:nvSpPr>
          <p:cNvPr id="155" name="Google Shape;155;p5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Full Image">
  <p:cSld name="28_Full Image">
    <p:spTree>
      <p:nvGrpSpPr>
        <p:cNvPr id="156" name="Shape 156"/>
        <p:cNvGrpSpPr/>
        <p:nvPr/>
      </p:nvGrpSpPr>
      <p:grpSpPr>
        <a:xfrm>
          <a:off x="0" y="0"/>
          <a:ext cx="0" cy="0"/>
          <a:chOff x="0" y="0"/>
          <a:chExt cx="0" cy="0"/>
        </a:xfrm>
      </p:grpSpPr>
      <p:sp>
        <p:nvSpPr>
          <p:cNvPr id="157" name="Google Shape;157;p60"/>
          <p:cNvSpPr/>
          <p:nvPr>
            <p:ph idx="2" type="pic"/>
          </p:nvPr>
        </p:nvSpPr>
        <p:spPr>
          <a:xfrm>
            <a:off x="14767697" y="3269001"/>
            <a:ext cx="12078137" cy="7510206"/>
          </a:xfrm>
          <a:prstGeom prst="rect">
            <a:avLst/>
          </a:prstGeom>
          <a:solidFill>
            <a:srgbClr val="F2F2F2"/>
          </a:solidFill>
          <a:ln>
            <a:noFill/>
          </a:ln>
        </p:spPr>
      </p:sp>
      <p:sp>
        <p:nvSpPr>
          <p:cNvPr id="158" name="Google Shape;158;p60"/>
          <p:cNvSpPr/>
          <p:nvPr>
            <p:ph idx="3" type="pic"/>
          </p:nvPr>
        </p:nvSpPr>
        <p:spPr>
          <a:xfrm>
            <a:off x="8546033" y="5051543"/>
            <a:ext cx="9800328" cy="6093860"/>
          </a:xfrm>
          <a:prstGeom prst="rect">
            <a:avLst/>
          </a:prstGeom>
          <a:solidFill>
            <a:srgbClr val="F2F2F2"/>
          </a:solidFill>
          <a:ln>
            <a:noFill/>
          </a:ln>
        </p:spPr>
      </p:sp>
      <p:sp>
        <p:nvSpPr>
          <p:cNvPr id="159" name="Google Shape;159;p60"/>
          <p:cNvSpPr/>
          <p:nvPr>
            <p:ph idx="4" type="pic"/>
          </p:nvPr>
        </p:nvSpPr>
        <p:spPr>
          <a:xfrm>
            <a:off x="3088294" y="6611828"/>
            <a:ext cx="7806530" cy="4854112"/>
          </a:xfrm>
          <a:prstGeom prst="rect">
            <a:avLst/>
          </a:prstGeom>
          <a:solidFill>
            <a:srgbClr val="F2F2F2"/>
          </a:solidFill>
          <a:ln>
            <a:noFill/>
          </a:ln>
        </p:spPr>
      </p:sp>
      <p:sp>
        <p:nvSpPr>
          <p:cNvPr id="160" name="Google Shape;160;p6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Full Image">
  <p:cSld name="29_Full Image">
    <p:spTree>
      <p:nvGrpSpPr>
        <p:cNvPr id="161" name="Shape 161"/>
        <p:cNvGrpSpPr/>
        <p:nvPr/>
      </p:nvGrpSpPr>
      <p:grpSpPr>
        <a:xfrm>
          <a:off x="0" y="0"/>
          <a:ext cx="0" cy="0"/>
          <a:chOff x="0" y="0"/>
          <a:chExt cx="0" cy="0"/>
        </a:xfrm>
      </p:grpSpPr>
      <p:sp>
        <p:nvSpPr>
          <p:cNvPr id="162" name="Google Shape;162;p61"/>
          <p:cNvSpPr/>
          <p:nvPr>
            <p:ph idx="2" type="pic"/>
          </p:nvPr>
        </p:nvSpPr>
        <p:spPr>
          <a:xfrm>
            <a:off x="-372108" y="5333199"/>
            <a:ext cx="25121867" cy="8725700"/>
          </a:xfrm>
          <a:prstGeom prst="rect">
            <a:avLst/>
          </a:prstGeom>
          <a:solidFill>
            <a:srgbClr val="F2F2F2"/>
          </a:solidFill>
          <a:ln>
            <a:noFill/>
          </a:ln>
        </p:spPr>
      </p:sp>
      <p:sp>
        <p:nvSpPr>
          <p:cNvPr id="163" name="Google Shape;163;p61"/>
          <p:cNvSpPr/>
          <p:nvPr>
            <p:ph idx="3" type="pic"/>
          </p:nvPr>
        </p:nvSpPr>
        <p:spPr>
          <a:xfrm>
            <a:off x="3773745" y="2355388"/>
            <a:ext cx="6765601" cy="9075896"/>
          </a:xfrm>
          <a:prstGeom prst="rect">
            <a:avLst/>
          </a:prstGeom>
          <a:solidFill>
            <a:srgbClr val="F2F2F2"/>
          </a:solidFill>
          <a:ln>
            <a:noFill/>
          </a:ln>
        </p:spPr>
      </p:sp>
      <p:sp>
        <p:nvSpPr>
          <p:cNvPr id="164" name="Google Shape;164;p6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Full Image">
  <p:cSld name="30_Full Image">
    <p:spTree>
      <p:nvGrpSpPr>
        <p:cNvPr id="165" name="Shape 165"/>
        <p:cNvGrpSpPr/>
        <p:nvPr/>
      </p:nvGrpSpPr>
      <p:grpSpPr>
        <a:xfrm>
          <a:off x="0" y="0"/>
          <a:ext cx="0" cy="0"/>
          <a:chOff x="0" y="0"/>
          <a:chExt cx="0" cy="0"/>
        </a:xfrm>
      </p:grpSpPr>
      <p:sp>
        <p:nvSpPr>
          <p:cNvPr id="166" name="Google Shape;166;p62"/>
          <p:cNvSpPr/>
          <p:nvPr>
            <p:ph idx="2" type="pic"/>
          </p:nvPr>
        </p:nvSpPr>
        <p:spPr>
          <a:xfrm>
            <a:off x="-372108" y="-342899"/>
            <a:ext cx="9885689" cy="14401797"/>
          </a:xfrm>
          <a:prstGeom prst="rect">
            <a:avLst/>
          </a:prstGeom>
          <a:solidFill>
            <a:srgbClr val="F2F2F2"/>
          </a:solidFill>
          <a:ln>
            <a:noFill/>
          </a:ln>
        </p:spPr>
      </p:sp>
      <p:sp>
        <p:nvSpPr>
          <p:cNvPr id="167" name="Google Shape;167;p62"/>
          <p:cNvSpPr/>
          <p:nvPr>
            <p:ph idx="3" type="pic"/>
          </p:nvPr>
        </p:nvSpPr>
        <p:spPr>
          <a:xfrm>
            <a:off x="4542824" y="2355388"/>
            <a:ext cx="6765601" cy="9075897"/>
          </a:xfrm>
          <a:prstGeom prst="rect">
            <a:avLst/>
          </a:prstGeom>
          <a:solidFill>
            <a:srgbClr val="F2F2F2"/>
          </a:solidFill>
          <a:ln>
            <a:noFill/>
          </a:ln>
        </p:spPr>
      </p:sp>
      <p:sp>
        <p:nvSpPr>
          <p:cNvPr id="168" name="Google Shape;168;p6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Full Image">
  <p:cSld name="31_Full Image">
    <p:spTree>
      <p:nvGrpSpPr>
        <p:cNvPr id="169" name="Shape 169"/>
        <p:cNvGrpSpPr/>
        <p:nvPr/>
      </p:nvGrpSpPr>
      <p:grpSpPr>
        <a:xfrm>
          <a:off x="0" y="0"/>
          <a:ext cx="0" cy="0"/>
          <a:chOff x="0" y="0"/>
          <a:chExt cx="0" cy="0"/>
        </a:xfrm>
      </p:grpSpPr>
      <p:sp>
        <p:nvSpPr>
          <p:cNvPr id="170" name="Google Shape;170;p63"/>
          <p:cNvSpPr/>
          <p:nvPr>
            <p:ph idx="2" type="pic"/>
          </p:nvPr>
        </p:nvSpPr>
        <p:spPr>
          <a:xfrm>
            <a:off x="14276414" y="-342899"/>
            <a:ext cx="10473346" cy="14401797"/>
          </a:xfrm>
          <a:prstGeom prst="rect">
            <a:avLst/>
          </a:prstGeom>
          <a:solidFill>
            <a:srgbClr val="F2F2F2"/>
          </a:solidFill>
          <a:ln>
            <a:noFill/>
          </a:ln>
        </p:spPr>
      </p:sp>
      <p:sp>
        <p:nvSpPr>
          <p:cNvPr id="171" name="Google Shape;171;p63"/>
          <p:cNvSpPr/>
          <p:nvPr>
            <p:ph idx="3" type="pic"/>
          </p:nvPr>
        </p:nvSpPr>
        <p:spPr>
          <a:xfrm>
            <a:off x="12402899" y="4653731"/>
            <a:ext cx="3578950" cy="4408537"/>
          </a:xfrm>
          <a:prstGeom prst="rect">
            <a:avLst/>
          </a:prstGeom>
          <a:solidFill>
            <a:srgbClr val="F2F2F2"/>
          </a:solidFill>
          <a:ln>
            <a:noFill/>
          </a:ln>
        </p:spPr>
      </p:sp>
      <p:sp>
        <p:nvSpPr>
          <p:cNvPr id="172" name="Google Shape;172;p6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Full Image">
  <p:cSld name="32_Full Image">
    <p:spTree>
      <p:nvGrpSpPr>
        <p:cNvPr id="173" name="Shape 173"/>
        <p:cNvGrpSpPr/>
        <p:nvPr/>
      </p:nvGrpSpPr>
      <p:grpSpPr>
        <a:xfrm>
          <a:off x="0" y="0"/>
          <a:ext cx="0" cy="0"/>
          <a:chOff x="0" y="0"/>
          <a:chExt cx="0" cy="0"/>
        </a:xfrm>
      </p:grpSpPr>
      <p:sp>
        <p:nvSpPr>
          <p:cNvPr id="174" name="Google Shape;174;p64"/>
          <p:cNvSpPr/>
          <p:nvPr>
            <p:ph idx="2" type="pic"/>
          </p:nvPr>
        </p:nvSpPr>
        <p:spPr>
          <a:xfrm>
            <a:off x="-372108" y="5333199"/>
            <a:ext cx="25121867" cy="8725700"/>
          </a:xfrm>
          <a:prstGeom prst="rect">
            <a:avLst/>
          </a:prstGeom>
          <a:solidFill>
            <a:srgbClr val="F2F2F2"/>
          </a:solidFill>
          <a:ln>
            <a:noFill/>
          </a:ln>
        </p:spPr>
      </p:sp>
      <p:sp>
        <p:nvSpPr>
          <p:cNvPr id="175" name="Google Shape;175;p64"/>
          <p:cNvSpPr/>
          <p:nvPr>
            <p:ph idx="3" type="pic"/>
          </p:nvPr>
        </p:nvSpPr>
        <p:spPr>
          <a:xfrm>
            <a:off x="14414517" y="1727666"/>
            <a:ext cx="14397572" cy="8952433"/>
          </a:xfrm>
          <a:prstGeom prst="rect">
            <a:avLst/>
          </a:prstGeom>
          <a:solidFill>
            <a:srgbClr val="F2F2F2"/>
          </a:solidFill>
          <a:ln>
            <a:noFill/>
          </a:ln>
        </p:spPr>
      </p:sp>
      <p:sp>
        <p:nvSpPr>
          <p:cNvPr id="176" name="Google Shape;176;p6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Full Image">
  <p:cSld name="33_Full Image">
    <p:spTree>
      <p:nvGrpSpPr>
        <p:cNvPr id="177" name="Shape 177"/>
        <p:cNvGrpSpPr/>
        <p:nvPr/>
      </p:nvGrpSpPr>
      <p:grpSpPr>
        <a:xfrm>
          <a:off x="0" y="0"/>
          <a:ext cx="0" cy="0"/>
          <a:chOff x="0" y="0"/>
          <a:chExt cx="0" cy="0"/>
        </a:xfrm>
      </p:grpSpPr>
      <p:sp>
        <p:nvSpPr>
          <p:cNvPr id="178" name="Google Shape;178;p65"/>
          <p:cNvSpPr/>
          <p:nvPr>
            <p:ph idx="2" type="pic"/>
          </p:nvPr>
        </p:nvSpPr>
        <p:spPr>
          <a:xfrm>
            <a:off x="-4058379" y="1989866"/>
            <a:ext cx="14397572" cy="8952434"/>
          </a:xfrm>
          <a:prstGeom prst="rect">
            <a:avLst/>
          </a:prstGeom>
          <a:solidFill>
            <a:srgbClr val="F2F2F2"/>
          </a:solidFill>
          <a:ln>
            <a:noFill/>
          </a:ln>
        </p:spPr>
      </p:sp>
      <p:sp>
        <p:nvSpPr>
          <p:cNvPr id="179" name="Google Shape;179;p6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_Full Image">
  <p:cSld name="34_Full Image">
    <p:spTree>
      <p:nvGrpSpPr>
        <p:cNvPr id="180" name="Shape 180"/>
        <p:cNvGrpSpPr/>
        <p:nvPr/>
      </p:nvGrpSpPr>
      <p:grpSpPr>
        <a:xfrm>
          <a:off x="0" y="0"/>
          <a:ext cx="0" cy="0"/>
          <a:chOff x="0" y="0"/>
          <a:chExt cx="0" cy="0"/>
        </a:xfrm>
      </p:grpSpPr>
      <p:sp>
        <p:nvSpPr>
          <p:cNvPr id="181" name="Google Shape;181;p66"/>
          <p:cNvSpPr/>
          <p:nvPr>
            <p:ph idx="2" type="pic"/>
          </p:nvPr>
        </p:nvSpPr>
        <p:spPr>
          <a:xfrm>
            <a:off x="-372108" y="5116175"/>
            <a:ext cx="25121867" cy="8942724"/>
          </a:xfrm>
          <a:prstGeom prst="rect">
            <a:avLst/>
          </a:prstGeom>
          <a:solidFill>
            <a:srgbClr val="F2F2F2"/>
          </a:solidFill>
          <a:ln>
            <a:noFill/>
          </a:ln>
        </p:spPr>
      </p:sp>
      <p:sp>
        <p:nvSpPr>
          <p:cNvPr id="182" name="Google Shape;182;p6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cSld name="1_Slide">
    <p:spTree>
      <p:nvGrpSpPr>
        <p:cNvPr id="27" name="Shape 27"/>
        <p:cNvGrpSpPr/>
        <p:nvPr/>
      </p:nvGrpSpPr>
      <p:grpSpPr>
        <a:xfrm>
          <a:off x="0" y="0"/>
          <a:ext cx="0" cy="0"/>
          <a:chOff x="0" y="0"/>
          <a:chExt cx="0" cy="0"/>
        </a:xfrm>
      </p:grpSpPr>
      <p:sp>
        <p:nvSpPr>
          <p:cNvPr id="28" name="Google Shape;28;p22"/>
          <p:cNvSpPr/>
          <p:nvPr>
            <p:ph idx="2" type="pic"/>
          </p:nvPr>
        </p:nvSpPr>
        <p:spPr>
          <a:xfrm>
            <a:off x="10558797" y="5068955"/>
            <a:ext cx="3260036" cy="3260032"/>
          </a:xfrm>
          <a:prstGeom prst="ellipse">
            <a:avLst/>
          </a:prstGeom>
          <a:solidFill>
            <a:srgbClr val="F2F2F2"/>
          </a:solidFill>
          <a:ln>
            <a:noFill/>
          </a:ln>
        </p:spPr>
      </p:sp>
      <p:sp>
        <p:nvSpPr>
          <p:cNvPr id="29" name="Google Shape;29;p2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90" name="Shape 190"/>
        <p:cNvGrpSpPr/>
        <p:nvPr/>
      </p:nvGrpSpPr>
      <p:grpSpPr>
        <a:xfrm>
          <a:off x="0" y="0"/>
          <a:ext cx="0" cy="0"/>
          <a:chOff x="0" y="0"/>
          <a:chExt cx="0" cy="0"/>
        </a:xfrm>
      </p:grpSpPr>
      <p:sp>
        <p:nvSpPr>
          <p:cNvPr id="191" name="Google Shape;191;p18"/>
          <p:cNvSpPr/>
          <p:nvPr>
            <p:ph idx="2" type="pic"/>
          </p:nvPr>
        </p:nvSpPr>
        <p:spPr>
          <a:xfrm>
            <a:off x="14853366" y="-1"/>
            <a:ext cx="9524286" cy="13716002"/>
          </a:xfrm>
          <a:prstGeom prst="rect">
            <a:avLst/>
          </a:prstGeom>
          <a:solidFill>
            <a:srgbClr val="919191"/>
          </a:solidFill>
          <a:ln>
            <a:noFill/>
          </a:ln>
        </p:spPr>
      </p:sp>
      <p:sp>
        <p:nvSpPr>
          <p:cNvPr id="192" name="Google Shape;192;p1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cSld name="3_Slide">
    <p:spTree>
      <p:nvGrpSpPr>
        <p:cNvPr id="30" name="Shape 30"/>
        <p:cNvGrpSpPr/>
        <p:nvPr/>
      </p:nvGrpSpPr>
      <p:grpSpPr>
        <a:xfrm>
          <a:off x="0" y="0"/>
          <a:ext cx="0" cy="0"/>
          <a:chOff x="0" y="0"/>
          <a:chExt cx="0" cy="0"/>
        </a:xfrm>
      </p:grpSpPr>
      <p:sp>
        <p:nvSpPr>
          <p:cNvPr id="31" name="Google Shape;31;p23"/>
          <p:cNvSpPr/>
          <p:nvPr>
            <p:ph idx="2" type="pic"/>
          </p:nvPr>
        </p:nvSpPr>
        <p:spPr>
          <a:xfrm>
            <a:off x="14052884" y="-1"/>
            <a:ext cx="10324767" cy="13716002"/>
          </a:xfrm>
          <a:prstGeom prst="rect">
            <a:avLst/>
          </a:prstGeom>
          <a:solidFill>
            <a:srgbClr val="F2F2F2"/>
          </a:solidFill>
          <a:ln>
            <a:noFill/>
          </a:ln>
        </p:spPr>
      </p:sp>
      <p:sp>
        <p:nvSpPr>
          <p:cNvPr id="32" name="Google Shape;32;p2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cSld name="4_Slide">
    <p:spTree>
      <p:nvGrpSpPr>
        <p:cNvPr id="33" name="Shape 33"/>
        <p:cNvGrpSpPr/>
        <p:nvPr/>
      </p:nvGrpSpPr>
      <p:grpSpPr>
        <a:xfrm>
          <a:off x="0" y="0"/>
          <a:ext cx="0" cy="0"/>
          <a:chOff x="0" y="0"/>
          <a:chExt cx="0" cy="0"/>
        </a:xfrm>
      </p:grpSpPr>
      <p:sp>
        <p:nvSpPr>
          <p:cNvPr id="34" name="Google Shape;34;p24"/>
          <p:cNvSpPr/>
          <p:nvPr>
            <p:ph idx="2" type="pic"/>
          </p:nvPr>
        </p:nvSpPr>
        <p:spPr>
          <a:xfrm>
            <a:off x="0" y="-1"/>
            <a:ext cx="10324767" cy="13716002"/>
          </a:xfrm>
          <a:prstGeom prst="rect">
            <a:avLst/>
          </a:prstGeom>
          <a:solidFill>
            <a:srgbClr val="F2F2F2"/>
          </a:solidFill>
          <a:ln>
            <a:noFill/>
          </a:ln>
        </p:spPr>
      </p:sp>
      <p:sp>
        <p:nvSpPr>
          <p:cNvPr id="35" name="Google Shape;35;p2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cSld name="5_Slide">
    <p:spTree>
      <p:nvGrpSpPr>
        <p:cNvPr id="36" name="Shape 36"/>
        <p:cNvGrpSpPr/>
        <p:nvPr/>
      </p:nvGrpSpPr>
      <p:grpSpPr>
        <a:xfrm>
          <a:off x="0" y="0"/>
          <a:ext cx="0" cy="0"/>
          <a:chOff x="0" y="0"/>
          <a:chExt cx="0" cy="0"/>
        </a:xfrm>
      </p:grpSpPr>
      <p:sp>
        <p:nvSpPr>
          <p:cNvPr id="37" name="Google Shape;37;p25"/>
          <p:cNvSpPr/>
          <p:nvPr>
            <p:ph idx="2" type="pic"/>
          </p:nvPr>
        </p:nvSpPr>
        <p:spPr>
          <a:xfrm>
            <a:off x="14052878" y="-342899"/>
            <a:ext cx="10696882" cy="14401797"/>
          </a:xfrm>
          <a:prstGeom prst="rect">
            <a:avLst/>
          </a:prstGeom>
          <a:solidFill>
            <a:srgbClr val="F2F2F2"/>
          </a:solidFill>
          <a:ln>
            <a:noFill/>
          </a:ln>
        </p:spPr>
      </p:sp>
      <p:sp>
        <p:nvSpPr>
          <p:cNvPr id="38" name="Google Shape;38;p2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p:cSld name="6_Slide">
    <p:spTree>
      <p:nvGrpSpPr>
        <p:cNvPr id="39" name="Shape 39"/>
        <p:cNvGrpSpPr/>
        <p:nvPr/>
      </p:nvGrpSpPr>
      <p:grpSpPr>
        <a:xfrm>
          <a:off x="0" y="0"/>
          <a:ext cx="0" cy="0"/>
          <a:chOff x="0" y="0"/>
          <a:chExt cx="0" cy="0"/>
        </a:xfrm>
      </p:grpSpPr>
      <p:sp>
        <p:nvSpPr>
          <p:cNvPr id="40" name="Google Shape;40;p26"/>
          <p:cNvSpPr/>
          <p:nvPr>
            <p:ph idx="2" type="pic"/>
          </p:nvPr>
        </p:nvSpPr>
        <p:spPr>
          <a:xfrm>
            <a:off x="-372115" y="-342899"/>
            <a:ext cx="10696882" cy="14401797"/>
          </a:xfrm>
          <a:prstGeom prst="rect">
            <a:avLst/>
          </a:prstGeom>
          <a:solidFill>
            <a:srgbClr val="F2F2F2"/>
          </a:solidFill>
          <a:ln>
            <a:noFill/>
          </a:ln>
        </p:spPr>
      </p:sp>
      <p:sp>
        <p:nvSpPr>
          <p:cNvPr id="41" name="Google Shape;41;p2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3200"/>
              <a:buFont typeface="Arial"/>
              <a:buNone/>
              <a:defRPr b="0" i="0" sz="32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8798"/>
              <a:buFont typeface="Calibri"/>
              <a:buNone/>
              <a:defRPr b="0" i="0" sz="8798"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5"/>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dk1"/>
              </a:buClr>
              <a:buSzPts val="5599"/>
              <a:buFont typeface="Arial"/>
              <a:buNone/>
              <a:defRPr b="0" i="0" sz="5599"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dk1"/>
              </a:buClr>
              <a:buSzPts val="4799"/>
              <a:buFont typeface="Arial"/>
              <a:buNone/>
              <a:defRPr b="0" i="0" sz="4799" u="none" cap="none" strike="noStrike">
                <a:solidFill>
                  <a:schemeClr val="dk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dk1"/>
              </a:buClr>
              <a:buSzPts val="3999"/>
              <a:buFont typeface="Arial"/>
              <a:buNone/>
              <a:defRPr b="0" i="0" sz="3999" u="none" cap="none" strike="noStrike">
                <a:solidFill>
                  <a:schemeClr val="dk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9pPr>
          </a:lstStyle>
          <a:p/>
        </p:txBody>
      </p:sp>
      <p:sp>
        <p:nvSpPr>
          <p:cNvPr id="12" name="Google Shape;12;p15"/>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2399" u="none" cap="none" strike="noStrike">
                <a:solidFill>
                  <a:srgbClr val="B9B9B9"/>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13" name="Google Shape;13;p15"/>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399" u="none" cap="none" strike="noStrike">
                <a:solidFill>
                  <a:srgbClr val="B9B9B9"/>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14" name="Google Shape;14;p15"/>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2399"/>
              <a:buFont typeface="Arial"/>
              <a:buNone/>
              <a:defRPr b="0" i="0" sz="2399" u="none" cap="none" strike="noStrike">
                <a:solidFill>
                  <a:srgbClr val="B9B9B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5" name="Google Shape;15;p15"/>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lnSpc>
                <a:spcPct val="100000"/>
              </a:lnSpc>
              <a:spcBef>
                <a:spcPts val="0"/>
              </a:spcBef>
              <a:spcAft>
                <a:spcPts val="0"/>
              </a:spcAft>
              <a:buClr>
                <a:srgbClr val="000000"/>
              </a:buClr>
              <a:buSzPts val="2000"/>
              <a:buFont typeface="Arial"/>
              <a:buNone/>
            </a:pPr>
            <a:fld id="{00000000-1234-1234-1234-123412341234}" type="slidenum">
              <a:rPr b="0" i="0" lang="fr-FR" sz="2000" u="none" cap="none" strike="noStrike">
                <a:solidFill>
                  <a:schemeClr val="lt1"/>
                </a:solidFill>
                <a:latin typeface="Roboto"/>
                <a:ea typeface="Roboto"/>
                <a:cs typeface="Roboto"/>
                <a:sym typeface="Roboto"/>
              </a:rPr>
              <a:t>‹#›</a:t>
            </a:fld>
            <a:endParaRPr b="0" i="0" sz="2000" u="none" cap="none" strike="noStrike">
              <a:solidFill>
                <a:schemeClr val="lt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3" name="Shape 183"/>
        <p:cNvGrpSpPr/>
        <p:nvPr/>
      </p:nvGrpSpPr>
      <p:grpSpPr>
        <a:xfrm>
          <a:off x="0" y="0"/>
          <a:ext cx="0" cy="0"/>
          <a:chOff x="0" y="0"/>
          <a:chExt cx="0" cy="0"/>
        </a:xfrm>
      </p:grpSpPr>
      <p:sp>
        <p:nvSpPr>
          <p:cNvPr id="184" name="Google Shape;184;p17"/>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8798"/>
              <a:buFont typeface="Calibri"/>
              <a:buNone/>
              <a:defRPr b="0" i="0" sz="8798"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85" name="Google Shape;185;p17"/>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lt1"/>
              </a:buClr>
              <a:buSzPts val="5599"/>
              <a:buFont typeface="Arial"/>
              <a:buNone/>
              <a:defRPr b="0" i="0" sz="5599"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lt1"/>
              </a:buClr>
              <a:buSzPts val="4799"/>
              <a:buFont typeface="Arial"/>
              <a:buNone/>
              <a:defRPr b="0" i="0" sz="4799" u="none" cap="none" strike="noStrike">
                <a:solidFill>
                  <a:schemeClr val="lt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lt1"/>
              </a:buClr>
              <a:buSzPts val="3999"/>
              <a:buFont typeface="Arial"/>
              <a:buNone/>
              <a:defRPr b="0" i="0" sz="3999" u="none" cap="none" strike="noStrike">
                <a:solidFill>
                  <a:schemeClr val="lt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9pPr>
          </a:lstStyle>
          <a:p/>
        </p:txBody>
      </p:sp>
      <p:sp>
        <p:nvSpPr>
          <p:cNvPr id="186" name="Google Shape;186;p17"/>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2399"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9pPr>
          </a:lstStyle>
          <a:p/>
        </p:txBody>
      </p:sp>
      <p:sp>
        <p:nvSpPr>
          <p:cNvPr id="187" name="Google Shape;187;p17"/>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399"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lt1"/>
                </a:solidFill>
                <a:latin typeface="Calibri"/>
                <a:ea typeface="Calibri"/>
                <a:cs typeface="Calibri"/>
                <a:sym typeface="Calibri"/>
              </a:defRPr>
            </a:lvl9pPr>
          </a:lstStyle>
          <a:p/>
        </p:txBody>
      </p:sp>
      <p:sp>
        <p:nvSpPr>
          <p:cNvPr id="188" name="Google Shape;188;p17"/>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2399"/>
              <a:buFont typeface="Arial"/>
              <a:buNone/>
              <a:defRPr b="0" i="0" sz="2399"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89" name="Google Shape;189;p17"/>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lnSpc>
                <a:spcPct val="100000"/>
              </a:lnSpc>
              <a:spcBef>
                <a:spcPts val="0"/>
              </a:spcBef>
              <a:spcAft>
                <a:spcPts val="0"/>
              </a:spcAft>
              <a:buClr>
                <a:srgbClr val="000000"/>
              </a:buClr>
              <a:buSzPts val="2000"/>
              <a:buFont typeface="Arial"/>
              <a:buNone/>
            </a:pPr>
            <a:fld id="{00000000-1234-1234-1234-123412341234}" type="slidenum">
              <a:rPr b="0" i="0" lang="fr-FR" sz="2000" u="none" cap="none" strike="noStrike">
                <a:solidFill>
                  <a:schemeClr val="dk1"/>
                </a:solidFill>
                <a:latin typeface="Roboto"/>
                <a:ea typeface="Roboto"/>
                <a:cs typeface="Roboto"/>
                <a:sym typeface="Roboto"/>
              </a:rPr>
              <a:t>‹#›</a:t>
            </a:fld>
            <a:endParaRPr b="0" i="0" sz="2000" u="none" cap="none" strike="noStrike">
              <a:solidFill>
                <a:schemeClr val="dk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9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hyperlink" Target="https://drive.google.com/drive/u/1/folders/1bTbOR2ZQWnIfgt2GWPPiFccI4LAUoIWh" TargetMode="External"/><Relationship Id="rId5" Type="http://schemas.openxmlformats.org/officeDocument/2006/relationships/hyperlink" Target="https://csopartnership.or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xml"/><Relationship Id="rId3"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jpg"/><Relationship Id="rId4" Type="http://schemas.openxmlformats.org/officeDocument/2006/relationships/image" Target="../media/image21.jpg"/><Relationship Id="rId5"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xml"/><Relationship Id="rId3" Type="http://schemas.openxmlformats.org/officeDocument/2006/relationships/image" Target="../media/image26.jpg"/><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xml"/><Relationship Id="rId3" Type="http://schemas.openxmlformats.org/officeDocument/2006/relationships/image" Target="../media/image24.jpg"/><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jp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jpg"/><Relationship Id="rId4" Type="http://schemas.openxmlformats.org/officeDocument/2006/relationships/hyperlink" Target="https://www.canva.com/" TargetMode="External"/><Relationship Id="rId9" Type="http://schemas.openxmlformats.org/officeDocument/2006/relationships/hyperlink" Target="https://timeline.knightlab.com/" TargetMode="External"/><Relationship Id="rId5" Type="http://schemas.openxmlformats.org/officeDocument/2006/relationships/hyperlink" Target="https://infogram.com/" TargetMode="External"/><Relationship Id="rId6" Type="http://schemas.openxmlformats.org/officeDocument/2006/relationships/hyperlink" Target="https://piktochart.com/" TargetMode="External"/><Relationship Id="rId7" Type="http://schemas.openxmlformats.org/officeDocument/2006/relationships/hyperlink" Target="https://www.google.com/maps/about/mymaps/" TargetMode="External"/><Relationship Id="rId8" Type="http://schemas.openxmlformats.org/officeDocument/2006/relationships/hyperlink" Target="https://storymap.knightlab.com/" TargetMode="External"/><Relationship Id="rId11" Type="http://schemas.openxmlformats.org/officeDocument/2006/relationships/image" Target="../media/image34.jpg"/><Relationship Id="rId10" Type="http://schemas.openxmlformats.org/officeDocument/2006/relationships/image" Target="../media/image31.png"/><Relationship Id="rId12" Type="http://schemas.openxmlformats.org/officeDocument/2006/relationships/image" Target="../media/image3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
          <p:cNvSpPr txBox="1"/>
          <p:nvPr/>
        </p:nvSpPr>
        <p:spPr>
          <a:xfrm>
            <a:off x="16178666" y="1433868"/>
            <a:ext cx="7914600" cy="3417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fr-FR" sz="7200" u="none" cap="none" strike="noStrike">
                <a:solidFill>
                  <a:srgbClr val="92D050"/>
                </a:solidFill>
                <a:latin typeface="Poppins"/>
                <a:ea typeface="Poppins"/>
                <a:cs typeface="Poppins"/>
                <a:sym typeface="Poppins"/>
              </a:rPr>
              <a:t>Principios de SEO para los sitios web de las OSC</a:t>
            </a:r>
            <a:endParaRPr b="0" i="0" sz="7200" u="none" cap="none" strike="noStrike">
              <a:solidFill>
                <a:schemeClr val="dk2"/>
              </a:solidFill>
              <a:latin typeface="Poppins"/>
              <a:ea typeface="Poppins"/>
              <a:cs typeface="Poppins"/>
              <a:sym typeface="Poppins"/>
            </a:endParaRPr>
          </a:p>
        </p:txBody>
      </p:sp>
      <p:sp>
        <p:nvSpPr>
          <p:cNvPr id="199" name="Google Shape;199;p1"/>
          <p:cNvSpPr/>
          <p:nvPr/>
        </p:nvSpPr>
        <p:spPr>
          <a:xfrm flipH="1">
            <a:off x="67610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00" name="Google Shape;200;p1"/>
          <p:cNvSpPr txBox="1"/>
          <p:nvPr/>
        </p:nvSpPr>
        <p:spPr>
          <a:xfrm>
            <a:off x="1248878" y="1524625"/>
            <a:ext cx="4847100" cy="2103600"/>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b="0" i="0" lang="fr-FR" sz="3600" u="none" cap="none" strike="noStrike">
                <a:solidFill>
                  <a:schemeClr val="dk2"/>
                </a:solidFill>
                <a:latin typeface="Lato"/>
                <a:ea typeface="Lato"/>
                <a:cs typeface="Lato"/>
                <a:sym typeface="Lato"/>
              </a:rPr>
              <a:t>A</a:t>
            </a:r>
            <a:r>
              <a:rPr lang="fr-FR" sz="3600">
                <a:solidFill>
                  <a:schemeClr val="dk2"/>
                </a:solidFill>
                <a:latin typeface="Lato"/>
                <a:ea typeface="Lato"/>
                <a:cs typeface="Lato"/>
                <a:sym typeface="Lato"/>
              </a:rPr>
              <a:t>lianza</a:t>
            </a:r>
            <a:r>
              <a:rPr b="0" i="0" lang="fr-FR" sz="3600" u="none" cap="none" strike="noStrike">
                <a:solidFill>
                  <a:schemeClr val="dk2"/>
                </a:solidFill>
                <a:latin typeface="Lato"/>
                <a:ea typeface="Lato"/>
                <a:cs typeface="Lato"/>
                <a:sym typeface="Lato"/>
              </a:rPr>
              <a:t> de OSC para la eficacia del desarrollo </a:t>
            </a:r>
            <a:endParaRPr b="0" i="0" sz="1400" u="none" cap="none" strike="noStrike">
              <a:solidFill>
                <a:srgbClr val="000000"/>
              </a:solidFill>
              <a:latin typeface="Arial"/>
              <a:ea typeface="Arial"/>
              <a:cs typeface="Arial"/>
              <a:sym typeface="Arial"/>
            </a:endParaRPr>
          </a:p>
        </p:txBody>
      </p:sp>
      <p:pic>
        <p:nvPicPr>
          <p:cNvPr id="201" name="Google Shape;201;p1"/>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pic>
        <p:nvPicPr>
          <p:cNvPr id="202" name="Google Shape;202;p1"/>
          <p:cNvPicPr preferRelativeResize="0"/>
          <p:nvPr/>
        </p:nvPicPr>
        <p:blipFill rotWithShape="1">
          <a:blip r:embed="rId4">
            <a:alphaModFix/>
          </a:blip>
          <a:srcRect b="0" l="0" r="0" t="0"/>
          <a:stretch/>
        </p:blipFill>
        <p:spPr>
          <a:xfrm>
            <a:off x="8195174" y="1158670"/>
            <a:ext cx="7429444" cy="11144166"/>
          </a:xfrm>
          <a:prstGeom prst="rect">
            <a:avLst/>
          </a:prstGeom>
          <a:noFill/>
          <a:ln>
            <a:noFill/>
          </a:ln>
        </p:spPr>
      </p:pic>
      <p:sp>
        <p:nvSpPr>
          <p:cNvPr id="203" name="Google Shape;203;p1"/>
          <p:cNvSpPr txBox="1"/>
          <p:nvPr/>
        </p:nvSpPr>
        <p:spPr>
          <a:xfrm>
            <a:off x="16440045" y="5866985"/>
            <a:ext cx="5787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fr-FR" sz="3600" u="none" cap="none" strike="noStrike">
                <a:solidFill>
                  <a:schemeClr val="dk1"/>
                </a:solidFill>
                <a:latin typeface="Calibri"/>
                <a:ea typeface="Calibri"/>
                <a:cs typeface="Calibri"/>
                <a:sym typeface="Calibri"/>
              </a:rPr>
              <a:t>Mejore su visibilidad en línea. </a:t>
            </a:r>
            <a:endParaRPr b="0" i="0" sz="1400" u="none" cap="none" strike="noStrike">
              <a:solidFill>
                <a:srgbClr val="000000"/>
              </a:solidFill>
              <a:latin typeface="Arial"/>
              <a:ea typeface="Arial"/>
              <a:cs typeface="Arial"/>
              <a:sym typeface="Arial"/>
            </a:endParaRPr>
          </a:p>
        </p:txBody>
      </p:sp>
      <p:sp>
        <p:nvSpPr>
          <p:cNvPr id="204" name="Google Shape;204;p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gf7e20c3e86_2_39"/>
          <p:cNvPicPr preferRelativeResize="0"/>
          <p:nvPr/>
        </p:nvPicPr>
        <p:blipFill rotWithShape="1">
          <a:blip r:embed="rId3">
            <a:alphaModFix/>
          </a:blip>
          <a:srcRect b="0" l="0" r="0" t="0"/>
          <a:stretch/>
        </p:blipFill>
        <p:spPr>
          <a:xfrm>
            <a:off x="495300" y="904875"/>
            <a:ext cx="10213925" cy="11906250"/>
          </a:xfrm>
          <a:prstGeom prst="rect">
            <a:avLst/>
          </a:prstGeom>
          <a:noFill/>
          <a:ln>
            <a:noFill/>
          </a:ln>
        </p:spPr>
      </p:pic>
      <p:pic>
        <p:nvPicPr>
          <p:cNvPr id="297" name="Google Shape;297;gf7e20c3e86_2_39"/>
          <p:cNvPicPr preferRelativeResize="0"/>
          <p:nvPr/>
        </p:nvPicPr>
        <p:blipFill rotWithShape="1">
          <a:blip r:embed="rId4">
            <a:alphaModFix/>
          </a:blip>
          <a:srcRect b="0" l="0" r="0" t="0"/>
          <a:stretch/>
        </p:blipFill>
        <p:spPr>
          <a:xfrm>
            <a:off x="11118800" y="1181100"/>
            <a:ext cx="10634519" cy="11630025"/>
          </a:xfrm>
          <a:prstGeom prst="rect">
            <a:avLst/>
          </a:prstGeom>
          <a:noFill/>
          <a:ln>
            <a:noFill/>
          </a:ln>
        </p:spPr>
      </p:pic>
      <p:sp>
        <p:nvSpPr>
          <p:cNvPr id="298" name="Google Shape;298;gf7e20c3e86_2_3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7"/>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04" name="Google Shape;304;p7"/>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305" name="Google Shape;305;p7"/>
          <p:cNvSpPr txBox="1"/>
          <p:nvPr/>
        </p:nvSpPr>
        <p:spPr>
          <a:xfrm>
            <a:off x="10681527" y="1433930"/>
            <a:ext cx="9834000" cy="30456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Lato"/>
                <a:ea typeface="Lato"/>
                <a:cs typeface="Lato"/>
                <a:sym typeface="Lato"/>
              </a:rPr>
              <a:t>UTILIZAR LOS HIPERVÍNCULOS PARA CREAR TRÁFICO</a:t>
            </a:r>
            <a:endParaRPr b="1" i="0" sz="5400" u="none" cap="none" strike="noStrike">
              <a:solidFill>
                <a:srgbClr val="92D050"/>
              </a:solidFill>
              <a:latin typeface="Lato"/>
              <a:ea typeface="Lato"/>
              <a:cs typeface="Lato"/>
              <a:sym typeface="Lato"/>
            </a:endParaRPr>
          </a:p>
        </p:txBody>
      </p:sp>
      <p:pic>
        <p:nvPicPr>
          <p:cNvPr descr="A picture containing crowd&#10;&#10;Description automatically generated" id="306" name="Google Shape;306;p7"/>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307" name="Google Shape;307;p7"/>
          <p:cNvSpPr txBox="1"/>
          <p:nvPr/>
        </p:nvSpPr>
        <p:spPr>
          <a:xfrm>
            <a:off x="11257280" y="4368378"/>
            <a:ext cx="11846700" cy="695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fr-FR" sz="3600" u="none" cap="none" strike="noStrike">
                <a:solidFill>
                  <a:schemeClr val="dk2"/>
                </a:solidFill>
                <a:latin typeface="Calibri"/>
                <a:ea typeface="Calibri"/>
                <a:cs typeface="Calibri"/>
                <a:sym typeface="Calibri"/>
              </a:rPr>
              <a:t>En la medida de lo posible, inserta hipervínculos en tu artículo. Crea tráfico y te ayuda a estar bien posicionado en Google.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fr-FR" sz="3600" u="none" cap="none" strike="noStrike">
                <a:solidFill>
                  <a:schemeClr val="dk2"/>
                </a:solidFill>
                <a:latin typeface="Calibri"/>
                <a:ea typeface="Calibri"/>
                <a:cs typeface="Calibri"/>
                <a:sym typeface="Calibri"/>
              </a:rPr>
              <a:t>Elija el enlace adecuado y preciso. Haz que el enlace se abra en una nueva ventana para no perder a tu lector.</a:t>
            </a:r>
            <a:endParaRPr b="0" i="0" sz="36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600"/>
              <a:buFont typeface="Calibri"/>
              <a:buNone/>
            </a:pPr>
            <a:r>
              <a:rPr b="0" i="0" lang="fr-FR" sz="3600" u="none" cap="none" strike="noStrike">
                <a:solidFill>
                  <a:schemeClr val="dk2"/>
                </a:solidFill>
                <a:latin typeface="Calibri"/>
                <a:ea typeface="Calibri"/>
                <a:cs typeface="Calibri"/>
                <a:sym typeface="Calibri"/>
              </a:rPr>
              <a:t>FINALMENTE: Una buena manera de mejorar su SEO es </a:t>
            </a:r>
            <a:r>
              <a:rPr b="1" i="0" lang="fr-FR" sz="3600" u="none" cap="none" strike="noStrike">
                <a:solidFill>
                  <a:schemeClr val="dk2"/>
                </a:solidFill>
                <a:latin typeface="Calibri"/>
                <a:ea typeface="Calibri"/>
                <a:cs typeface="Calibri"/>
                <a:sym typeface="Calibri"/>
              </a:rPr>
              <a:t>pedir a los visitantes y a los buscadores que hagan clic en su artículo en la búsqueda, y que lo compartan</a:t>
            </a:r>
            <a:r>
              <a:rPr b="0" i="0" lang="fr-FR" sz="3600" u="none" cap="none" strike="noStrike">
                <a:solidFill>
                  <a:schemeClr val="dk2"/>
                </a:solidFill>
                <a:latin typeface="Calibri"/>
                <a:ea typeface="Calibri"/>
                <a:cs typeface="Calibri"/>
                <a:sym typeface="Calibri"/>
              </a:rPr>
              <a:t>. Tanto el porcentaje de clics como el hecho de compartirlo en las redes sociales son señales de clasificación de Google. </a:t>
            </a:r>
            <a:endParaRPr b="0" i="0" sz="36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600"/>
              <a:buFont typeface="Calibri"/>
              <a:buNone/>
            </a:pPr>
            <a:r>
              <a:t/>
            </a:r>
            <a:endParaRPr b="0" i="0" sz="36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600"/>
              <a:buFont typeface="Calibri"/>
              <a:buNone/>
            </a:pPr>
            <a:r>
              <a:rPr b="0" i="0" lang="fr-FR" sz="3600" u="none" cap="none" strike="noStrike">
                <a:solidFill>
                  <a:schemeClr val="dk2"/>
                </a:solidFill>
                <a:latin typeface="Calibri"/>
                <a:ea typeface="Calibri"/>
                <a:cs typeface="Calibri"/>
                <a:sym typeface="Calibri"/>
              </a:rPr>
              <a:t>Poner el </a:t>
            </a:r>
            <a:r>
              <a:rPr b="1" i="0" lang="fr-FR" sz="3600" u="none" cap="none" strike="noStrike">
                <a:solidFill>
                  <a:schemeClr val="dk2"/>
                </a:solidFill>
                <a:latin typeface="Calibri"/>
                <a:ea typeface="Calibri"/>
                <a:cs typeface="Calibri"/>
                <a:sym typeface="Calibri"/>
              </a:rPr>
              <a:t>logo enlazado de FB y Twitter </a:t>
            </a:r>
            <a:r>
              <a:rPr b="0" i="0" lang="fr-FR" sz="3600" u="none" cap="none" strike="noStrike">
                <a:solidFill>
                  <a:schemeClr val="dk2"/>
                </a:solidFill>
                <a:latin typeface="Calibri"/>
                <a:ea typeface="Calibri"/>
                <a:cs typeface="Calibri"/>
                <a:sym typeface="Calibri"/>
              </a:rPr>
              <a:t>al final de tu artículo para que sea más fácil</a:t>
            </a:r>
            <a:endParaRPr b="0" i="0" sz="3600" u="none" cap="none" strike="noStrike">
              <a:solidFill>
                <a:schemeClr val="dk2"/>
              </a:solidFill>
              <a:latin typeface="Calibri"/>
              <a:ea typeface="Calibri"/>
              <a:cs typeface="Calibri"/>
              <a:sym typeface="Calibri"/>
            </a:endParaRPr>
          </a:p>
        </p:txBody>
      </p:sp>
      <p:sp>
        <p:nvSpPr>
          <p:cNvPr id="308" name="Google Shape;308;p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f4e259a7a4_0_37"/>
          <p:cNvSpPr txBox="1"/>
          <p:nvPr/>
        </p:nvSpPr>
        <p:spPr>
          <a:xfrm>
            <a:off x="7668029" y="1991360"/>
            <a:ext cx="13919100" cy="1939500"/>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14" name="Google Shape;314;gf4e259a7a4_0_37"/>
          <p:cNvSpPr/>
          <p:nvPr/>
        </p:nvSpPr>
        <p:spPr>
          <a:xfrm flipH="1">
            <a:off x="10376714" y="1332314"/>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315" name="Google Shape;315;gf4e259a7a4_0_37"/>
          <p:cNvSpPr txBox="1"/>
          <p:nvPr/>
        </p:nvSpPr>
        <p:spPr>
          <a:xfrm>
            <a:off x="11031452" y="1682105"/>
            <a:ext cx="9834000" cy="20481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Lato"/>
                <a:ea typeface="Lato"/>
                <a:cs typeface="Lato"/>
                <a:sym typeface="Lato"/>
              </a:rPr>
              <a:t>MENCIONE SU AFILIACIÓN A LA CPDE Y ENLÁCELA</a:t>
            </a:r>
            <a:endParaRPr b="1" i="0" sz="5400" u="none" cap="none" strike="noStrike">
              <a:solidFill>
                <a:srgbClr val="92D050"/>
              </a:solidFill>
              <a:latin typeface="Lato"/>
              <a:ea typeface="Lato"/>
              <a:cs typeface="Lato"/>
              <a:sym typeface="Lato"/>
            </a:endParaRPr>
          </a:p>
        </p:txBody>
      </p:sp>
      <p:pic>
        <p:nvPicPr>
          <p:cNvPr descr="A picture containing crowd&#10;&#10;Description automatically generated" id="316" name="Google Shape;316;gf4e259a7a4_0_37"/>
          <p:cNvPicPr preferRelativeResize="0"/>
          <p:nvPr/>
        </p:nvPicPr>
        <p:blipFill rotWithShape="1">
          <a:blip r:embed="rId3">
            <a:alphaModFix/>
          </a:blip>
          <a:srcRect b="0" l="0" r="0" t="0"/>
          <a:stretch/>
        </p:blipFill>
        <p:spPr>
          <a:xfrm>
            <a:off x="0" y="0"/>
            <a:ext cx="9153939" cy="13715998"/>
          </a:xfrm>
          <a:prstGeom prst="rect">
            <a:avLst/>
          </a:prstGeom>
          <a:noFill/>
          <a:ln>
            <a:noFill/>
          </a:ln>
        </p:spPr>
      </p:pic>
      <p:sp>
        <p:nvSpPr>
          <p:cNvPr id="317" name="Google Shape;317;gf4e259a7a4_0_37"/>
          <p:cNvSpPr txBox="1"/>
          <p:nvPr/>
        </p:nvSpPr>
        <p:spPr>
          <a:xfrm>
            <a:off x="11257280" y="4368378"/>
            <a:ext cx="11846700" cy="77538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0"/>
              </a:spcAft>
              <a:buClr>
                <a:srgbClr val="000000"/>
              </a:buClr>
              <a:buSzPts val="3500"/>
              <a:buFont typeface="Arial"/>
              <a:buNone/>
            </a:pPr>
            <a:r>
              <a:rPr b="1" i="0" lang="fr-FR" sz="3500" u="none" cap="none" strike="noStrike">
                <a:solidFill>
                  <a:srgbClr val="000000"/>
                </a:solidFill>
                <a:latin typeface="Calibri"/>
                <a:ea typeface="Calibri"/>
                <a:cs typeface="Calibri"/>
                <a:sym typeface="Calibri"/>
              </a:rPr>
              <a:t>Por favor, incluyan en algún lugar de su sitio web (posiblemente en la sección "Acerca de nosotros") que son miembros de la Asociación de OSC para la Eficacia del Desarrollo.</a:t>
            </a:r>
            <a:endParaRPr b="1" i="0" sz="3500" u="none" cap="none" strike="noStrike">
              <a:solidFill>
                <a:srgbClr val="000000"/>
              </a:solidFill>
              <a:latin typeface="Calibri"/>
              <a:ea typeface="Calibri"/>
              <a:cs typeface="Calibri"/>
              <a:sym typeface="Calibri"/>
            </a:endParaRPr>
          </a:p>
          <a:p>
            <a:pPr indent="0" lvl="0" marL="0" marR="0" rtl="0" algn="l">
              <a:lnSpc>
                <a:spcPct val="115000"/>
              </a:lnSpc>
              <a:spcBef>
                <a:spcPts val="1200"/>
              </a:spcBef>
              <a:spcAft>
                <a:spcPts val="0"/>
              </a:spcAft>
              <a:buClr>
                <a:srgbClr val="000000"/>
              </a:buClr>
              <a:buSzPts val="3500"/>
              <a:buFont typeface="Arial"/>
              <a:buNone/>
            </a:pPr>
            <a:r>
              <a:rPr b="0" i="0" lang="fr-FR" sz="3500" u="none" cap="none" strike="noStrike">
                <a:solidFill>
                  <a:srgbClr val="000000"/>
                </a:solidFill>
                <a:latin typeface="Calibri"/>
                <a:ea typeface="Calibri"/>
                <a:cs typeface="Calibri"/>
                <a:sym typeface="Calibri"/>
              </a:rPr>
              <a:t>Sólo tiene que pegar este texto, que está vinculado a nuestro sitio web, e incluir cualquiera de los logotipos </a:t>
            </a:r>
            <a:r>
              <a:rPr b="0" i="0" lang="fr-FR" sz="3500" u="sng" cap="none" strike="noStrike">
                <a:solidFill>
                  <a:schemeClr val="hlink"/>
                </a:solidFill>
                <a:latin typeface="Calibri"/>
                <a:ea typeface="Calibri"/>
                <a:cs typeface="Calibri"/>
                <a:sym typeface="Calibri"/>
                <a:hlinkClick r:id="rId4"/>
              </a:rPr>
              <a:t>aquí</a:t>
            </a:r>
            <a:r>
              <a:rPr b="0" i="0" lang="fr-FR" sz="3500" u="none" cap="none" strike="noStrike">
                <a:solidFill>
                  <a:srgbClr val="000000"/>
                </a:solidFill>
                <a:latin typeface="Calibri"/>
                <a:ea typeface="Calibri"/>
                <a:cs typeface="Calibri"/>
                <a:sym typeface="Calibri"/>
              </a:rPr>
              <a:t>, según corresponda (hay un logotipo en inglés, español, francés, una versión corta y una versión completa, y en diferentes configuraciones de color para adaptarse al fondo de su sitio web):</a:t>
            </a:r>
            <a:endParaRPr b="0" i="0" sz="3500" u="none" cap="none" strike="noStrike">
              <a:solidFill>
                <a:srgbClr val="000000"/>
              </a:solidFill>
              <a:latin typeface="Calibri"/>
              <a:ea typeface="Calibri"/>
              <a:cs typeface="Calibri"/>
              <a:sym typeface="Calibri"/>
            </a:endParaRPr>
          </a:p>
          <a:p>
            <a:pPr indent="0" lvl="0" marL="0" marR="0" rtl="0" algn="l">
              <a:lnSpc>
                <a:spcPct val="115000"/>
              </a:lnSpc>
              <a:spcBef>
                <a:spcPts val="1200"/>
              </a:spcBef>
              <a:spcAft>
                <a:spcPts val="1200"/>
              </a:spcAft>
              <a:buClr>
                <a:srgbClr val="000000"/>
              </a:buClr>
              <a:buSzPts val="3500"/>
              <a:buFont typeface="Arial"/>
              <a:buNone/>
            </a:pPr>
            <a:r>
              <a:rPr b="0" i="1" lang="fr-FR" sz="3500" u="none" cap="none" strike="noStrike">
                <a:solidFill>
                  <a:srgbClr val="000000"/>
                </a:solidFill>
                <a:latin typeface="Calibri"/>
                <a:ea typeface="Calibri"/>
                <a:cs typeface="Calibri"/>
                <a:sym typeface="Calibri"/>
              </a:rPr>
              <a:t>Somos miembros de la </a:t>
            </a:r>
            <a:r>
              <a:rPr b="0" i="1" lang="fr-FR" sz="3500" u="sng" cap="none" strike="noStrike">
                <a:solidFill>
                  <a:schemeClr val="hlink"/>
                </a:solidFill>
                <a:latin typeface="Calibri"/>
                <a:ea typeface="Calibri"/>
                <a:cs typeface="Calibri"/>
                <a:sym typeface="Calibri"/>
                <a:hlinkClick r:id="rId5"/>
              </a:rPr>
              <a:t>Asociación de OSC para la Eficacia del Desarrollo</a:t>
            </a:r>
            <a:r>
              <a:rPr b="0" i="1" lang="fr-FR" sz="3500" u="none" cap="none" strike="noStrike">
                <a:solidFill>
                  <a:srgbClr val="000000"/>
                </a:solidFill>
                <a:latin typeface="Calibri"/>
                <a:ea typeface="Calibri"/>
                <a:cs typeface="Calibri"/>
                <a:sym typeface="Calibri"/>
              </a:rPr>
              <a:t>, una plataforma que reúne a organizaciones de la sociedad civil (OSC) de todo el mundo en torno a la cuestión de la eficacia de la cooperación al desarrollo.</a:t>
            </a:r>
            <a:endParaRPr b="0" i="0" sz="3500" u="none" cap="none" strike="noStrike">
              <a:solidFill>
                <a:schemeClr val="dk2"/>
              </a:solidFill>
              <a:latin typeface="Calibri"/>
              <a:ea typeface="Calibri"/>
              <a:cs typeface="Calibri"/>
              <a:sym typeface="Calibri"/>
            </a:endParaRPr>
          </a:p>
        </p:txBody>
      </p:sp>
      <p:sp>
        <p:nvSpPr>
          <p:cNvPr id="318" name="Google Shape;318;gf4e259a7a4_0_37"/>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22" name="Shape 322"/>
        <p:cNvGrpSpPr/>
        <p:nvPr/>
      </p:nvGrpSpPr>
      <p:grpSpPr>
        <a:xfrm>
          <a:off x="0" y="0"/>
          <a:ext cx="0" cy="0"/>
          <a:chOff x="0" y="0"/>
          <a:chExt cx="0" cy="0"/>
        </a:xfrm>
      </p:grpSpPr>
      <p:pic>
        <p:nvPicPr>
          <p:cNvPr descr="A group of people holding flags&#10;&#10;Description automatically generated with low confidence" id="323" name="Google Shape;323;p8"/>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24" name="Google Shape;324;p8"/>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25" name="Google Shape;325;p8"/>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26" name="Google Shape;326;p8"/>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i="0" lang="fr-FR" sz="6600" u="none" cap="none" strike="noStrike">
                <a:solidFill>
                  <a:schemeClr val="lt1"/>
                </a:solidFill>
                <a:latin typeface="Calibri"/>
                <a:ea typeface="Calibri"/>
                <a:cs typeface="Calibri"/>
                <a:sym typeface="Calibri"/>
              </a:rPr>
              <a:t>CONSEJOS PARA CAPTAR LA ATENCIÓN DEL LECTOR</a:t>
            </a:r>
            <a:endParaRPr b="0" i="0" sz="6600" u="none" cap="none" strike="noStrike">
              <a:solidFill>
                <a:schemeClr val="lt1"/>
              </a:solidFill>
              <a:latin typeface="Calibri"/>
              <a:ea typeface="Calibri"/>
              <a:cs typeface="Calibri"/>
              <a:sym typeface="Calibri"/>
            </a:endParaRPr>
          </a:p>
        </p:txBody>
      </p:sp>
      <p:sp>
        <p:nvSpPr>
          <p:cNvPr id="327" name="Google Shape;327;p8"/>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utilice la </a:t>
            </a:r>
            <a:r>
              <a:rPr b="1" i="0" lang="fr-FR" sz="4400" u="none" cap="none" strike="noStrike">
                <a:solidFill>
                  <a:schemeClr val="lt1"/>
                </a:solidFill>
                <a:latin typeface="Calibri"/>
                <a:ea typeface="Calibri"/>
                <a:cs typeface="Calibri"/>
                <a:sym typeface="Calibri"/>
              </a:rPr>
              <a:t>técnica de la pirámide invertida </a:t>
            </a:r>
            <a:r>
              <a:rPr b="0" i="0" lang="fr-FR" sz="4400" u="none" cap="none" strike="noStrike">
                <a:solidFill>
                  <a:schemeClr val="lt1"/>
                </a:solidFill>
                <a:latin typeface="Calibri"/>
                <a:ea typeface="Calibri"/>
                <a:cs typeface="Calibri"/>
                <a:sym typeface="Calibri"/>
              </a:rPr>
              <a:t>en el cuerpo de su artículo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Edite su artículo de forma </a:t>
            </a:r>
            <a:r>
              <a:rPr b="1" i="0" lang="fr-FR" sz="4400" u="none" cap="none" strike="noStrike">
                <a:solidFill>
                  <a:schemeClr val="lt1"/>
                </a:solidFill>
                <a:latin typeface="Calibri"/>
                <a:ea typeface="Calibri"/>
                <a:cs typeface="Calibri"/>
                <a:sym typeface="Calibri"/>
              </a:rPr>
              <a:t>"escaneable" </a:t>
            </a:r>
            <a:r>
              <a:rPr b="0" i="0" lang="fr-FR" sz="4400" u="none" cap="none" strike="noStrike">
                <a:solidFill>
                  <a:schemeClr val="lt1"/>
                </a:solidFill>
                <a:latin typeface="Calibri"/>
                <a:ea typeface="Calibri"/>
                <a:cs typeface="Calibri"/>
                <a:sym typeface="Calibri"/>
              </a:rPr>
              <a:t>como el diseño de una valla publicitaria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Utilizar </a:t>
            </a:r>
            <a:r>
              <a:rPr b="1" i="0" lang="fr-FR" sz="4400" u="none" cap="none" strike="noStrike">
                <a:solidFill>
                  <a:schemeClr val="lt1"/>
                </a:solidFill>
                <a:latin typeface="Calibri"/>
                <a:ea typeface="Calibri"/>
                <a:cs typeface="Calibri"/>
                <a:sym typeface="Calibri"/>
              </a:rPr>
              <a:t>sutiles señales visuales </a:t>
            </a:r>
            <a:r>
              <a:rPr b="0" i="0" lang="fr-FR" sz="4400" u="none" cap="none" strike="noStrike">
                <a:solidFill>
                  <a:schemeClr val="lt1"/>
                </a:solidFill>
                <a:latin typeface="Calibri"/>
                <a:ea typeface="Calibri"/>
                <a:cs typeface="Calibri"/>
                <a:sym typeface="Calibri"/>
              </a:rPr>
              <a:t>para detener a los lectores mientras están en modo de exploración </a:t>
            </a:r>
            <a:endParaRPr b="0" i="0" sz="1400" u="none" cap="none" strike="noStrike">
              <a:solidFill>
                <a:srgbClr val="000000"/>
              </a:solidFill>
              <a:latin typeface="Arial"/>
              <a:ea typeface="Arial"/>
              <a:cs typeface="Arial"/>
              <a:sym typeface="Arial"/>
            </a:endParaRPr>
          </a:p>
        </p:txBody>
      </p:sp>
      <p:sp>
        <p:nvSpPr>
          <p:cNvPr id="328" name="Google Shape;328;p8"/>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29" name="Google Shape;329;p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9"/>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35" name="Google Shape;335;p9"/>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336" name="Google Shape;336;p9"/>
          <p:cNvSpPr txBox="1"/>
          <p:nvPr/>
        </p:nvSpPr>
        <p:spPr>
          <a:xfrm>
            <a:off x="10986326" y="1004980"/>
            <a:ext cx="11456700" cy="30456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Lato"/>
                <a:ea typeface="Lato"/>
                <a:cs typeface="Lato"/>
                <a:sym typeface="Lato"/>
              </a:rPr>
              <a:t>SOBRE LA CAPACIDAD DE ATENCIÓN DE LOS PECES DE COLORES DEL LECTOR</a:t>
            </a:r>
            <a:endParaRPr b="1" i="0" sz="5400" u="none" cap="none" strike="noStrike">
              <a:solidFill>
                <a:srgbClr val="92D050"/>
              </a:solidFill>
              <a:latin typeface="Lato"/>
              <a:ea typeface="Lato"/>
              <a:cs typeface="Lato"/>
              <a:sym typeface="Lato"/>
            </a:endParaRPr>
          </a:p>
        </p:txBody>
      </p:sp>
      <p:pic>
        <p:nvPicPr>
          <p:cNvPr descr="A picture containing crowd&#10;&#10;Description automatically generated" id="337" name="Google Shape;337;p9"/>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338" name="Google Shape;338;p9"/>
          <p:cNvSpPr txBox="1"/>
          <p:nvPr/>
        </p:nvSpPr>
        <p:spPr>
          <a:xfrm>
            <a:off x="11338560" y="4050583"/>
            <a:ext cx="11846560" cy="5078313"/>
          </a:xfrm>
          <a:prstGeom prst="rect">
            <a:avLst/>
          </a:prstGeom>
          <a:noFill/>
          <a:ln>
            <a:noFill/>
          </a:ln>
        </p:spPr>
        <p:txBody>
          <a:bodyPr anchorCtr="0" anchor="t" bIns="45700" lIns="91425" spcFirstLastPara="1" rIns="91425" wrap="square" tIns="45700">
            <a:spAutoFit/>
          </a:bodyPr>
          <a:lstStyle/>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Sólo el 16% de las personas leerán cada palabra de su artículo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Entiende que los lectores nunca leerán bien tu texto, así que no entierres la pista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Exponga su información más importante en los dos primeros párrafos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Cargue el título, los subtítulos y las frases con información clave </a:t>
            </a:r>
            <a:endParaRPr b="0" i="0" sz="1400" u="none" cap="none" strike="noStrike">
              <a:solidFill>
                <a:srgbClr val="000000"/>
              </a:solidFill>
              <a:latin typeface="Arial"/>
              <a:ea typeface="Arial"/>
              <a:cs typeface="Arial"/>
              <a:sym typeface="Arial"/>
            </a:endParaRPr>
          </a:p>
          <a:p>
            <a:pPr indent="-342900" lvl="0" marL="571500" marR="0" rtl="0" algn="l">
              <a:lnSpc>
                <a:spcPct val="100000"/>
              </a:lnSpc>
              <a:spcBef>
                <a:spcPts val="0"/>
              </a:spcBef>
              <a:spcAft>
                <a:spcPts val="0"/>
              </a:spcAft>
              <a:buClr>
                <a:schemeClr val="dk1"/>
              </a:buClr>
              <a:buSzPts val="3600"/>
              <a:buFont typeface="Calibri"/>
              <a:buNone/>
            </a:pPr>
            <a:r>
              <a:t/>
            </a:r>
            <a:endParaRPr b="0" i="0" sz="3600" u="none" cap="none" strike="noStrike">
              <a:solidFill>
                <a:schemeClr val="dk1"/>
              </a:solidFill>
              <a:latin typeface="Calibri"/>
              <a:ea typeface="Calibri"/>
              <a:cs typeface="Calibri"/>
              <a:sym typeface="Calibri"/>
            </a:endParaRPr>
          </a:p>
          <a:p>
            <a:pPr indent="-342900" lvl="0" marL="571500" marR="0" rtl="0" algn="l">
              <a:lnSpc>
                <a:spcPct val="100000"/>
              </a:lnSpc>
              <a:spcBef>
                <a:spcPts val="0"/>
              </a:spcBef>
              <a:spcAft>
                <a:spcPts val="0"/>
              </a:spcAft>
              <a:buClr>
                <a:schemeClr val="dk1"/>
              </a:buClr>
              <a:buSzPts val="3600"/>
              <a:buFont typeface="Calibri"/>
              <a:buNone/>
            </a:pPr>
            <a:r>
              <a:t/>
            </a:r>
            <a:endParaRPr b="0" i="0" sz="3600" u="none" cap="none" strike="noStrike">
              <a:solidFill>
                <a:schemeClr val="dk1"/>
              </a:solidFill>
              <a:latin typeface="Calibri"/>
              <a:ea typeface="Calibri"/>
              <a:cs typeface="Calibri"/>
              <a:sym typeface="Calibri"/>
            </a:endParaRPr>
          </a:p>
        </p:txBody>
      </p:sp>
      <p:pic>
        <p:nvPicPr>
          <p:cNvPr descr="Human attention spans" id="339" name="Google Shape;339;p9"/>
          <p:cNvPicPr preferRelativeResize="0"/>
          <p:nvPr/>
        </p:nvPicPr>
        <p:blipFill rotWithShape="1">
          <a:blip r:embed="rId4">
            <a:alphaModFix/>
          </a:blip>
          <a:srcRect b="0" l="0" r="0" t="0"/>
          <a:stretch/>
        </p:blipFill>
        <p:spPr>
          <a:xfrm>
            <a:off x="17101" y="3105776"/>
            <a:ext cx="10054800" cy="6219604"/>
          </a:xfrm>
          <a:prstGeom prst="rect">
            <a:avLst/>
          </a:prstGeom>
          <a:noFill/>
          <a:ln>
            <a:noFill/>
          </a:ln>
        </p:spPr>
      </p:pic>
      <p:pic>
        <p:nvPicPr>
          <p:cNvPr descr="Eye tracking heat maps 2" id="340" name="Google Shape;340;p9"/>
          <p:cNvPicPr preferRelativeResize="0"/>
          <p:nvPr/>
        </p:nvPicPr>
        <p:blipFill rotWithShape="1">
          <a:blip r:embed="rId5">
            <a:alphaModFix/>
          </a:blip>
          <a:srcRect b="0" l="0" r="0" t="0"/>
          <a:stretch/>
        </p:blipFill>
        <p:spPr>
          <a:xfrm>
            <a:off x="11841847" y="8293526"/>
            <a:ext cx="9745382" cy="4856407"/>
          </a:xfrm>
          <a:prstGeom prst="rect">
            <a:avLst/>
          </a:prstGeom>
          <a:noFill/>
          <a:ln>
            <a:noFill/>
          </a:ln>
        </p:spPr>
      </p:pic>
      <p:sp>
        <p:nvSpPr>
          <p:cNvPr id="341" name="Google Shape;341;p9"/>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5" name="Shape 345"/>
        <p:cNvGrpSpPr/>
        <p:nvPr/>
      </p:nvGrpSpPr>
      <p:grpSpPr>
        <a:xfrm>
          <a:off x="0" y="0"/>
          <a:ext cx="0" cy="0"/>
          <a:chOff x="0" y="0"/>
          <a:chExt cx="0" cy="0"/>
        </a:xfrm>
      </p:grpSpPr>
      <p:pic>
        <p:nvPicPr>
          <p:cNvPr descr="A group of people holding flags&#10;&#10;Description automatically generated with low confidence" id="346" name="Google Shape;346;p10"/>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47" name="Google Shape;347;p10"/>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48" name="Google Shape;348;p10"/>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49" name="Google Shape;349;p10"/>
          <p:cNvSpPr txBox="1"/>
          <p:nvPr/>
        </p:nvSpPr>
        <p:spPr>
          <a:xfrm>
            <a:off x="1608925" y="730250"/>
            <a:ext cx="9406500" cy="26511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i="0" lang="fr-FR" sz="6600" u="none" cap="none" strike="noStrike">
                <a:solidFill>
                  <a:schemeClr val="lt1"/>
                </a:solidFill>
                <a:latin typeface="Calibri"/>
                <a:ea typeface="Calibri"/>
                <a:cs typeface="Calibri"/>
                <a:sym typeface="Calibri"/>
              </a:rPr>
              <a:t>LA TÉCNICA DE LA PIRÁMIDE INVERTIDA</a:t>
            </a:r>
            <a:endParaRPr b="0" i="0" sz="6600" u="none" cap="none" strike="noStrike">
              <a:solidFill>
                <a:schemeClr val="lt1"/>
              </a:solidFill>
              <a:latin typeface="Calibri"/>
              <a:ea typeface="Calibri"/>
              <a:cs typeface="Calibri"/>
              <a:sym typeface="Calibri"/>
            </a:endParaRPr>
          </a:p>
        </p:txBody>
      </p:sp>
      <p:sp>
        <p:nvSpPr>
          <p:cNvPr id="350" name="Google Shape;350;p10"/>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457200" lvl="0" marL="45720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La idea es sencilla:</a:t>
            </a:r>
            <a:br>
              <a:rPr b="0" i="0" lang="fr-FR" sz="4400" u="none" cap="none" strike="noStrike">
                <a:solidFill>
                  <a:schemeClr val="lt1"/>
                </a:solidFill>
                <a:latin typeface="Calibri"/>
                <a:ea typeface="Calibri"/>
                <a:cs typeface="Calibri"/>
                <a:sym typeface="Calibri"/>
              </a:rPr>
            </a:br>
            <a:br>
              <a:rPr b="0" i="0" lang="fr-FR" sz="4400" u="none" cap="none" strike="noStrike">
                <a:solidFill>
                  <a:schemeClr val="lt1"/>
                </a:solidFill>
                <a:latin typeface="Calibri"/>
                <a:ea typeface="Calibri"/>
                <a:cs typeface="Calibri"/>
                <a:sym typeface="Calibri"/>
              </a:rPr>
            </a:br>
            <a:r>
              <a:rPr b="1" i="0" lang="fr-FR" sz="4000" u="none" cap="none" strike="noStrike">
                <a:solidFill>
                  <a:schemeClr val="lt1"/>
                </a:solidFill>
                <a:latin typeface="Calibri"/>
                <a:ea typeface="Calibri"/>
                <a:cs typeface="Calibri"/>
                <a:sym typeface="Calibri"/>
              </a:rPr>
              <a:t>No se </a:t>
            </a:r>
            <a:r>
              <a:rPr b="1" i="1" lang="fr-FR" sz="4000" u="none" cap="none" strike="noStrike">
                <a:solidFill>
                  <a:schemeClr val="lt1"/>
                </a:solidFill>
                <a:latin typeface="Calibri"/>
                <a:ea typeface="Calibri"/>
                <a:cs typeface="Calibri"/>
                <a:sym typeface="Calibri"/>
              </a:rPr>
              <a:t>termina </a:t>
            </a:r>
            <a:r>
              <a:rPr b="1" i="0" lang="fr-FR" sz="4000" u="none" cap="none" strike="noStrike">
                <a:solidFill>
                  <a:schemeClr val="lt1"/>
                </a:solidFill>
                <a:latin typeface="Calibri"/>
                <a:ea typeface="Calibri"/>
                <a:cs typeface="Calibri"/>
                <a:sym typeface="Calibri"/>
              </a:rPr>
              <a:t>con la conclusión, como se haría en un trabajo académico, sino que se empieza con ella. </a:t>
            </a:r>
            <a:endParaRPr b="0" i="0" sz="4000" u="none" cap="none" strike="noStrike">
              <a:solidFill>
                <a:schemeClr val="lt1"/>
              </a:solidFill>
              <a:latin typeface="Calibri"/>
              <a:ea typeface="Calibri"/>
              <a:cs typeface="Calibri"/>
              <a:sym typeface="Calibri"/>
            </a:endParaRPr>
          </a:p>
        </p:txBody>
      </p:sp>
      <p:sp>
        <p:nvSpPr>
          <p:cNvPr id="351" name="Google Shape;351;p10"/>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Copywriting technique 10: The Inverted Content Pyramid" id="352" name="Google Shape;352;p10"/>
          <p:cNvPicPr preferRelativeResize="0"/>
          <p:nvPr/>
        </p:nvPicPr>
        <p:blipFill rotWithShape="1">
          <a:blip r:embed="rId4">
            <a:alphaModFix/>
          </a:blip>
          <a:srcRect b="0" l="0" r="0" t="0"/>
          <a:stretch/>
        </p:blipFill>
        <p:spPr>
          <a:xfrm>
            <a:off x="11194555" y="1181360"/>
            <a:ext cx="12259749" cy="11804389"/>
          </a:xfrm>
          <a:prstGeom prst="rect">
            <a:avLst/>
          </a:prstGeom>
          <a:noFill/>
          <a:ln>
            <a:noFill/>
          </a:ln>
        </p:spPr>
      </p:pic>
      <p:sp>
        <p:nvSpPr>
          <p:cNvPr id="353" name="Google Shape;353;p1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7" name="Shape 357"/>
        <p:cNvGrpSpPr/>
        <p:nvPr/>
      </p:nvGrpSpPr>
      <p:grpSpPr>
        <a:xfrm>
          <a:off x="0" y="0"/>
          <a:ext cx="0" cy="0"/>
          <a:chOff x="0" y="0"/>
          <a:chExt cx="0" cy="0"/>
        </a:xfrm>
      </p:grpSpPr>
      <p:pic>
        <p:nvPicPr>
          <p:cNvPr descr="A group of people holding flags&#10;&#10;Description automatically generated with low confidence" id="358" name="Google Shape;358;p11"/>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59" name="Google Shape;359;p11"/>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60" name="Google Shape;360;p11"/>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61" name="Google Shape;361;p11"/>
          <p:cNvSpPr txBox="1"/>
          <p:nvPr/>
        </p:nvSpPr>
        <p:spPr>
          <a:xfrm>
            <a:off x="1608924" y="730251"/>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i="0" lang="fr-FR" sz="6600" u="none" cap="none" strike="noStrike">
                <a:solidFill>
                  <a:schemeClr val="lt1"/>
                </a:solidFill>
                <a:latin typeface="Calibri"/>
                <a:ea typeface="Calibri"/>
                <a:cs typeface="Calibri"/>
                <a:sym typeface="Calibri"/>
              </a:rPr>
              <a:t>HAGA SU TEXTO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800"/>
              </a:spcBef>
              <a:spcAft>
                <a:spcPts val="0"/>
              </a:spcAft>
              <a:buClr>
                <a:schemeClr val="lt1"/>
              </a:buClr>
              <a:buSzPts val="6600"/>
              <a:buFont typeface="Arial"/>
              <a:buNone/>
            </a:pPr>
            <a:r>
              <a:rPr b="1" i="0" lang="fr-FR" sz="6600" u="none" cap="none" strike="noStrike">
                <a:solidFill>
                  <a:schemeClr val="lt1"/>
                </a:solidFill>
                <a:latin typeface="Calibri"/>
                <a:ea typeface="Calibri"/>
                <a:cs typeface="Calibri"/>
                <a:sym typeface="Calibri"/>
              </a:rPr>
              <a:t>SCANNABLE</a:t>
            </a:r>
            <a:endParaRPr b="0" i="0" sz="6600" u="none" cap="none" strike="noStrike">
              <a:solidFill>
                <a:schemeClr val="lt1"/>
              </a:solidFill>
              <a:latin typeface="Calibri"/>
              <a:ea typeface="Calibri"/>
              <a:cs typeface="Calibri"/>
              <a:sym typeface="Calibri"/>
            </a:endParaRPr>
          </a:p>
        </p:txBody>
      </p:sp>
      <p:sp>
        <p:nvSpPr>
          <p:cNvPr id="362" name="Google Shape;362;p11"/>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chemeClr val="lt1"/>
                </a:solidFill>
                <a:latin typeface="Calibri"/>
                <a:ea typeface="Calibri"/>
                <a:cs typeface="Calibri"/>
                <a:sym typeface="Calibri"/>
              </a:rPr>
              <a:t>En cuanto usted (o cualquier persona que visite su sitio web) vea un bloque de texto que no pueda hojear al instante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chemeClr val="lt1"/>
                </a:solidFill>
                <a:latin typeface="Calibri"/>
                <a:ea typeface="Calibri"/>
                <a:cs typeface="Calibri"/>
                <a:sym typeface="Calibri"/>
              </a:rPr>
              <a:t>Las características del texto escaneable incluyen: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Párrafos de una frase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Líneas cortas y atractivas que atraen la mirada hacia abajo en la página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Preguntas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Puntos de referencia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Elipses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Subtítulos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lt1"/>
              </a:buClr>
              <a:buSzPts val="4000"/>
              <a:buFont typeface="Calibri"/>
              <a:buChar char="-"/>
            </a:pPr>
            <a:r>
              <a:rPr b="1" i="0" lang="fr-FR" sz="4000" u="none" cap="none" strike="noStrike">
                <a:solidFill>
                  <a:schemeClr val="lt1"/>
                </a:solidFill>
                <a:latin typeface="Calibri"/>
                <a:ea typeface="Calibri"/>
                <a:cs typeface="Calibri"/>
                <a:sym typeface="Calibri"/>
              </a:rPr>
              <a:t>Citas </a:t>
            </a:r>
            <a:endParaRPr b="0" i="0" sz="1400" u="none" cap="none" strike="noStrike">
              <a:solidFill>
                <a:srgbClr val="000000"/>
              </a:solidFill>
              <a:latin typeface="Arial"/>
              <a:ea typeface="Arial"/>
              <a:cs typeface="Arial"/>
              <a:sym typeface="Arial"/>
            </a:endParaRPr>
          </a:p>
        </p:txBody>
      </p:sp>
      <p:sp>
        <p:nvSpPr>
          <p:cNvPr id="363" name="Google Shape;363;p11"/>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SEO copywriting technique 8: Scannable copy" id="364" name="Google Shape;364;p11"/>
          <p:cNvPicPr preferRelativeResize="0"/>
          <p:nvPr/>
        </p:nvPicPr>
        <p:blipFill rotWithShape="1">
          <a:blip r:embed="rId4">
            <a:alphaModFix/>
          </a:blip>
          <a:srcRect b="0" l="0" r="0" t="0"/>
          <a:stretch/>
        </p:blipFill>
        <p:spPr>
          <a:xfrm>
            <a:off x="14041025" y="455025"/>
            <a:ext cx="9770800" cy="13050949"/>
          </a:xfrm>
          <a:prstGeom prst="rect">
            <a:avLst/>
          </a:prstGeom>
          <a:noFill/>
          <a:ln>
            <a:noFill/>
          </a:ln>
        </p:spPr>
      </p:pic>
      <p:sp>
        <p:nvSpPr>
          <p:cNvPr id="365" name="Google Shape;365;p11"/>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9" name="Shape 369"/>
        <p:cNvGrpSpPr/>
        <p:nvPr/>
      </p:nvGrpSpPr>
      <p:grpSpPr>
        <a:xfrm>
          <a:off x="0" y="0"/>
          <a:ext cx="0" cy="0"/>
          <a:chOff x="0" y="0"/>
          <a:chExt cx="0" cy="0"/>
        </a:xfrm>
      </p:grpSpPr>
      <p:sp>
        <p:nvSpPr>
          <p:cNvPr id="370" name="Google Shape;370;p12"/>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A group of people holding signs&#10;&#10;Description automatically generated with medium confidence" id="371" name="Google Shape;371;p12"/>
          <p:cNvPicPr preferRelativeResize="0"/>
          <p:nvPr/>
        </p:nvPicPr>
        <p:blipFill rotWithShape="1">
          <a:blip r:embed="rId3">
            <a:alphaModFix/>
          </a:blip>
          <a:srcRect b="0" l="0" r="24178" t="9089"/>
          <a:stretch/>
        </p:blipFill>
        <p:spPr>
          <a:xfrm>
            <a:off x="7045140" y="10"/>
            <a:ext cx="17332511" cy="13715989"/>
          </a:xfrm>
          <a:prstGeom prst="rect">
            <a:avLst/>
          </a:prstGeom>
          <a:noFill/>
          <a:ln>
            <a:noFill/>
          </a:ln>
        </p:spPr>
      </p:pic>
      <p:sp>
        <p:nvSpPr>
          <p:cNvPr id="372" name="Google Shape;372;p12"/>
          <p:cNvSpPr/>
          <p:nvPr/>
        </p:nvSpPr>
        <p:spPr>
          <a:xfrm>
            <a:off x="3" y="0"/>
            <a:ext cx="19508121" cy="13716000"/>
          </a:xfrm>
          <a:prstGeom prst="rect">
            <a:avLst/>
          </a:prstGeom>
          <a:gradFill>
            <a:gsLst>
              <a:gs pos="0">
                <a:srgbClr val="FFFFFF">
                  <a:alpha val="0"/>
                </a:srgbClr>
              </a:gs>
              <a:gs pos="19000">
                <a:srgbClr val="FFFFFF">
                  <a:alpha val="37254"/>
                </a:srgbClr>
              </a:gs>
              <a:gs pos="35000">
                <a:srgbClr val="FFFFFF">
                  <a:alpha val="77254"/>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373" name="Google Shape;373;p12"/>
          <p:cNvSpPr txBox="1"/>
          <p:nvPr/>
        </p:nvSpPr>
        <p:spPr>
          <a:xfrm>
            <a:off x="741244" y="1843626"/>
            <a:ext cx="6874500" cy="2249400"/>
          </a:xfrm>
          <a:prstGeom prst="rect">
            <a:avLst/>
          </a:prstGeom>
          <a:noFill/>
          <a:ln>
            <a:noFill/>
          </a:ln>
        </p:spPr>
        <p:txBody>
          <a:bodyPr anchorCtr="0" anchor="b" bIns="45700" lIns="91425" spcFirstLastPara="1" rIns="91425" wrap="square" tIns="45700">
            <a:normAutofit fontScale="77500" lnSpcReduction="10000"/>
          </a:bodyPr>
          <a:lstStyle/>
          <a:p>
            <a:pPr indent="0" lvl="0" marL="0" marR="0" rtl="0" algn="l">
              <a:lnSpc>
                <a:spcPct val="90000"/>
              </a:lnSpc>
              <a:spcBef>
                <a:spcPts val="0"/>
              </a:spcBef>
              <a:spcAft>
                <a:spcPts val="0"/>
              </a:spcAft>
              <a:buClr>
                <a:srgbClr val="92D050"/>
              </a:buClr>
              <a:buSzPct val="100000"/>
              <a:buFont typeface="Arial"/>
              <a:buNone/>
            </a:pPr>
            <a:r>
              <a:rPr b="1" i="0" lang="fr-FR" sz="5200" u="none" cap="none" strike="noStrike">
                <a:solidFill>
                  <a:srgbClr val="92D050"/>
                </a:solidFill>
                <a:latin typeface="Calibri"/>
                <a:ea typeface="Calibri"/>
                <a:cs typeface="Calibri"/>
                <a:sym typeface="Calibri"/>
              </a:rPr>
              <a:t>UTILIZAR SUTILES SEÑALES VISUALES PARA DETENER A LOS LECTORES CUANDO ESTÁN EN MODO DE EXPLORACIÓN</a:t>
            </a:r>
            <a:endParaRPr b="0" i="0" sz="5200" u="none" cap="none" strike="noStrike">
              <a:solidFill>
                <a:srgbClr val="92D050"/>
              </a:solidFill>
              <a:latin typeface="Calibri"/>
              <a:ea typeface="Calibri"/>
              <a:cs typeface="Calibri"/>
              <a:sym typeface="Calibri"/>
            </a:endParaRPr>
          </a:p>
        </p:txBody>
      </p:sp>
      <p:sp>
        <p:nvSpPr>
          <p:cNvPr id="374" name="Google Shape;374;p12"/>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5" name="Google Shape;375;p12"/>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dk2"/>
                </a:solidFill>
                <a:latin typeface="Calibri"/>
                <a:ea typeface="Calibri"/>
                <a:cs typeface="Calibri"/>
                <a:sym typeface="Calibri"/>
              </a:rPr>
              <a:t>Utilice una serie de elementos de formato para captar y mantener la atención de los lectores, como </a:t>
            </a:r>
            <a:r>
              <a:rPr b="1" i="0" lang="fr-FR" sz="4400" u="none" cap="none" strike="noStrike">
                <a:solidFill>
                  <a:schemeClr val="dk2"/>
                </a:solidFill>
                <a:latin typeface="Calibri"/>
                <a:ea typeface="Calibri"/>
                <a:cs typeface="Calibri"/>
                <a:sym typeface="Calibri"/>
              </a:rPr>
              <a:t>imágenes, llamadas en banda, cuadros de citas, listas de control y cuadros/botones de acción</a:t>
            </a:r>
            <a:r>
              <a:rPr b="0" i="0" lang="fr-FR" sz="4400" u="none" cap="none" strike="noStrike">
                <a:solidFill>
                  <a:schemeClr val="dk2"/>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2"/>
              </a:solidFill>
              <a:latin typeface="Calibri"/>
              <a:ea typeface="Calibri"/>
              <a:cs typeface="Calibri"/>
              <a:sym typeface="Calibri"/>
            </a:endParaRPr>
          </a:p>
        </p:txBody>
      </p:sp>
      <p:sp>
        <p:nvSpPr>
          <p:cNvPr id="376" name="Google Shape;376;p12"/>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pic>
        <p:nvPicPr>
          <p:cNvPr descr="Authority Hacker content format" id="377" name="Google Shape;377;p12"/>
          <p:cNvPicPr preferRelativeResize="0"/>
          <p:nvPr/>
        </p:nvPicPr>
        <p:blipFill rotWithShape="1">
          <a:blip r:embed="rId4">
            <a:alphaModFix/>
          </a:blip>
          <a:srcRect b="0" l="0" r="0" t="0"/>
          <a:stretch/>
        </p:blipFill>
        <p:spPr>
          <a:xfrm>
            <a:off x="12727911" y="230963"/>
            <a:ext cx="11213789" cy="13254074"/>
          </a:xfrm>
          <a:prstGeom prst="rect">
            <a:avLst/>
          </a:prstGeom>
          <a:noFill/>
          <a:ln>
            <a:noFill/>
          </a:ln>
        </p:spPr>
      </p:pic>
      <p:sp>
        <p:nvSpPr>
          <p:cNvPr id="378" name="Google Shape;378;p1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gf7e20c3e86_2_30"/>
          <p:cNvPicPr preferRelativeResize="0"/>
          <p:nvPr/>
        </p:nvPicPr>
        <p:blipFill rotWithShape="1">
          <a:blip r:embed="rId3">
            <a:alphaModFix/>
          </a:blip>
          <a:srcRect b="0" l="0" r="0" t="0"/>
          <a:stretch/>
        </p:blipFill>
        <p:spPr>
          <a:xfrm>
            <a:off x="0" y="628650"/>
            <a:ext cx="12406357" cy="11164324"/>
          </a:xfrm>
          <a:prstGeom prst="rect">
            <a:avLst/>
          </a:prstGeom>
          <a:noFill/>
          <a:ln>
            <a:noFill/>
          </a:ln>
        </p:spPr>
      </p:pic>
      <p:pic>
        <p:nvPicPr>
          <p:cNvPr id="385" name="Google Shape;385;gf7e20c3e86_2_30"/>
          <p:cNvPicPr preferRelativeResize="0"/>
          <p:nvPr/>
        </p:nvPicPr>
        <p:blipFill rotWithShape="1">
          <a:blip r:embed="rId4">
            <a:alphaModFix/>
          </a:blip>
          <a:srcRect b="0" l="0" r="0" t="0"/>
          <a:stretch/>
        </p:blipFill>
        <p:spPr>
          <a:xfrm>
            <a:off x="12188825" y="1111150"/>
            <a:ext cx="11989301" cy="10681827"/>
          </a:xfrm>
          <a:prstGeom prst="rect">
            <a:avLst/>
          </a:prstGeom>
          <a:noFill/>
          <a:ln>
            <a:noFill/>
          </a:ln>
        </p:spPr>
      </p:pic>
      <p:sp>
        <p:nvSpPr>
          <p:cNvPr id="386" name="Google Shape;386;gf7e20c3e86_2_3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gf7e20c3e86_2_12"/>
          <p:cNvPicPr preferRelativeResize="0"/>
          <p:nvPr/>
        </p:nvPicPr>
        <p:blipFill rotWithShape="1">
          <a:blip r:embed="rId3">
            <a:alphaModFix/>
          </a:blip>
          <a:srcRect b="0" l="0" r="0" t="0"/>
          <a:stretch/>
        </p:blipFill>
        <p:spPr>
          <a:xfrm>
            <a:off x="1238250" y="838200"/>
            <a:ext cx="22704351" cy="12049124"/>
          </a:xfrm>
          <a:prstGeom prst="rect">
            <a:avLst/>
          </a:prstGeom>
          <a:noFill/>
          <a:ln>
            <a:noFill/>
          </a:ln>
        </p:spPr>
      </p:pic>
      <p:sp>
        <p:nvSpPr>
          <p:cNvPr id="393" name="Google Shape;393;gf7e20c3e86_2_1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8" name="Shape 208"/>
        <p:cNvGrpSpPr/>
        <p:nvPr/>
      </p:nvGrpSpPr>
      <p:grpSpPr>
        <a:xfrm>
          <a:off x="0" y="0"/>
          <a:ext cx="0" cy="0"/>
          <a:chOff x="0" y="0"/>
          <a:chExt cx="0" cy="0"/>
        </a:xfrm>
      </p:grpSpPr>
      <p:pic>
        <p:nvPicPr>
          <p:cNvPr id="209" name="Google Shape;209;p2"/>
          <p:cNvPicPr preferRelativeResize="0"/>
          <p:nvPr/>
        </p:nvPicPr>
        <p:blipFill rotWithShape="1">
          <a:blip r:embed="rId3">
            <a:alphaModFix/>
          </a:blip>
          <a:srcRect b="0" l="18898" r="18896" t="0"/>
          <a:stretch/>
        </p:blipFill>
        <p:spPr>
          <a:xfrm>
            <a:off x="11592066" y="10"/>
            <a:ext cx="12784974" cy="13715990"/>
          </a:xfrm>
          <a:prstGeom prst="rect">
            <a:avLst/>
          </a:prstGeom>
          <a:noFill/>
          <a:ln>
            <a:noFill/>
          </a:ln>
        </p:spPr>
      </p:pic>
      <p:pic>
        <p:nvPicPr>
          <p:cNvPr id="210" name="Google Shape;210;p2"/>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11" name="Google Shape;211;p2"/>
          <p:cNvSpPr txBox="1"/>
          <p:nvPr/>
        </p:nvSpPr>
        <p:spPr>
          <a:xfrm>
            <a:off x="1609576" y="1388890"/>
            <a:ext cx="9604800" cy="2623200"/>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i="0" lang="fr-FR" sz="5400" u="none" cap="none" strike="noStrike">
                <a:solidFill>
                  <a:srgbClr val="92D050"/>
                </a:solidFill>
                <a:latin typeface="Calibri"/>
                <a:ea typeface="Calibri"/>
                <a:cs typeface="Calibri"/>
                <a:sym typeface="Calibri"/>
              </a:rPr>
              <a:t>¿QUÉ ES LA REDACCIÓN SEO Y POR QUÉ DEBEMOS UTILIZARLA?</a:t>
            </a:r>
            <a:endParaRPr b="0" i="0" sz="5400" u="none" cap="none" strike="noStrike">
              <a:solidFill>
                <a:srgbClr val="92D050"/>
              </a:solidFill>
              <a:latin typeface="Calibri"/>
              <a:ea typeface="Calibri"/>
              <a:cs typeface="Calibri"/>
              <a:sym typeface="Calibri"/>
            </a:endParaRPr>
          </a:p>
        </p:txBody>
      </p:sp>
      <p:sp>
        <p:nvSpPr>
          <p:cNvPr id="212" name="Google Shape;212;p2"/>
          <p:cNvSpPr txBox="1"/>
          <p:nvPr/>
        </p:nvSpPr>
        <p:spPr>
          <a:xfrm>
            <a:off x="895875" y="4544275"/>
            <a:ext cx="10125000" cy="7577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0000"/>
              </a:buClr>
              <a:buSzPts val="2800"/>
              <a:buFont typeface="Calibri"/>
              <a:buNone/>
            </a:pPr>
            <a:r>
              <a:rPr b="0" i="0" lang="fr-FR" sz="3400" u="none" cap="none" strike="noStrike">
                <a:solidFill>
                  <a:schemeClr val="accent1"/>
                </a:solidFill>
                <a:latin typeface="Calibri"/>
                <a:ea typeface="Calibri"/>
                <a:cs typeface="Calibri"/>
                <a:sym typeface="Calibri"/>
              </a:rPr>
              <a:t>SEO = Search Engine Optimization (Optimización de motores de búsqueda)</a:t>
            </a:r>
            <a:endParaRPr b="0" i="0" sz="34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FF0000"/>
              </a:buClr>
              <a:buSzPts val="2800"/>
              <a:buFont typeface="Calibri"/>
              <a:buNone/>
            </a:pPr>
            <a:r>
              <a:rPr b="0" i="0" lang="fr-FR" sz="3400" u="none" cap="none" strike="noStrike">
                <a:solidFill>
                  <a:schemeClr val="accent1"/>
                </a:solidFill>
                <a:latin typeface="Calibri"/>
                <a:ea typeface="Calibri"/>
                <a:cs typeface="Calibri"/>
                <a:sym typeface="Calibri"/>
              </a:rPr>
              <a:t>El copywriting en SEO es el arte y la ciencia de lograr un fino equilibrio entre el </a:t>
            </a:r>
            <a:r>
              <a:rPr b="1" i="0" lang="fr-FR" sz="3400" u="none" cap="none" strike="noStrike">
                <a:solidFill>
                  <a:schemeClr val="accent1"/>
                </a:solidFill>
                <a:latin typeface="Calibri"/>
                <a:ea typeface="Calibri"/>
                <a:cs typeface="Calibri"/>
                <a:sym typeface="Calibri"/>
              </a:rPr>
              <a:t>contenido que persuade </a:t>
            </a:r>
            <a:r>
              <a:rPr b="0" i="0" lang="fr-FR" sz="3400" u="none" cap="none" strike="noStrike">
                <a:solidFill>
                  <a:schemeClr val="accent1"/>
                </a:solidFill>
                <a:latin typeface="Calibri"/>
                <a:ea typeface="Calibri"/>
                <a:cs typeface="Calibri"/>
                <a:sym typeface="Calibri"/>
              </a:rPr>
              <a:t>y </a:t>
            </a:r>
            <a:r>
              <a:rPr b="1" i="0" lang="fr-FR" sz="3400" u="none" cap="none" strike="noStrike">
                <a:solidFill>
                  <a:schemeClr val="accent1"/>
                </a:solidFill>
                <a:latin typeface="Calibri"/>
                <a:ea typeface="Calibri"/>
                <a:cs typeface="Calibri"/>
                <a:sym typeface="Calibri"/>
              </a:rPr>
              <a:t>el contenido que Google puede encontrar</a:t>
            </a:r>
            <a:r>
              <a:rPr b="0" i="0" lang="fr-FR" sz="3400" u="none" cap="none" strike="noStrike">
                <a:solidFill>
                  <a:schemeClr val="accent1"/>
                </a:solidFill>
                <a:latin typeface="Calibri"/>
                <a:ea typeface="Calibri"/>
                <a:cs typeface="Calibri"/>
                <a:sym typeface="Calibri"/>
              </a:rPr>
              <a:t>.</a:t>
            </a:r>
            <a:endParaRPr b="0" i="0" sz="34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Calibri"/>
              <a:buNone/>
            </a:pPr>
            <a:r>
              <a:t/>
            </a:r>
            <a:endParaRPr b="0" i="0" sz="3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400"/>
              <a:buFont typeface="Calibri"/>
              <a:buChar char="-"/>
            </a:pPr>
            <a:r>
              <a:rPr b="0" i="0" lang="fr-FR" sz="3400" u="none" cap="none" strike="noStrike">
                <a:solidFill>
                  <a:schemeClr val="dk2"/>
                </a:solidFill>
                <a:latin typeface="Calibri"/>
                <a:ea typeface="Calibri"/>
                <a:cs typeface="Calibri"/>
                <a:sym typeface="Calibri"/>
              </a:rPr>
              <a:t>Cuando escribimos para la web, tenemos que </a:t>
            </a:r>
            <a:r>
              <a:rPr b="1" i="0" lang="fr-FR" sz="3400" u="none" cap="none" strike="noStrike">
                <a:solidFill>
                  <a:schemeClr val="dk2"/>
                </a:solidFill>
                <a:latin typeface="Calibri"/>
                <a:ea typeface="Calibri"/>
                <a:cs typeface="Calibri"/>
                <a:sym typeface="Calibri"/>
              </a:rPr>
              <a:t>cumplir con las reglas y algoritmos de Google </a:t>
            </a:r>
            <a:r>
              <a:rPr b="0" i="0" lang="fr-FR" sz="3400" u="none" cap="none" strike="noStrike">
                <a:solidFill>
                  <a:schemeClr val="dk2"/>
                </a:solidFill>
                <a:latin typeface="Calibri"/>
                <a:ea typeface="Calibri"/>
                <a:cs typeface="Calibri"/>
                <a:sym typeface="Calibri"/>
              </a:rPr>
              <a:t>para que nuestro artículo </a:t>
            </a:r>
            <a:r>
              <a:rPr b="1" i="0" lang="fr-FR" sz="3400" u="none" cap="none" strike="noStrike">
                <a:solidFill>
                  <a:schemeClr val="dk2"/>
                </a:solidFill>
                <a:latin typeface="Calibri"/>
                <a:ea typeface="Calibri"/>
                <a:cs typeface="Calibri"/>
                <a:sym typeface="Calibri"/>
              </a:rPr>
              <a:t>esté bien clasificado</a:t>
            </a:r>
            <a:r>
              <a:rPr b="0" i="0" lang="fr-FR" sz="3400" u="none" cap="none" strike="noStrike">
                <a:solidFill>
                  <a:schemeClr val="dk2"/>
                </a:solidFill>
                <a:latin typeface="Calibri"/>
                <a:ea typeface="Calibri"/>
                <a:cs typeface="Calibri"/>
                <a:sym typeface="Calibri"/>
              </a:rPr>
              <a:t>, de lo contrario es muy probable que, por muy cualitativo que sea tu contenido, nunca sea visto por los potenciales lectores. </a:t>
            </a:r>
            <a:endParaRPr b="0" i="0" sz="3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800"/>
              <a:buFont typeface="Calibri"/>
              <a:buNone/>
            </a:pPr>
            <a:r>
              <a:t/>
            </a:r>
            <a:endParaRPr b="0" i="0" sz="34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400"/>
              <a:buFont typeface="Calibri"/>
              <a:buChar char="-"/>
            </a:pPr>
            <a:r>
              <a:rPr b="0" i="0" lang="fr-FR" sz="3400" u="none" cap="none" strike="noStrike">
                <a:solidFill>
                  <a:schemeClr val="dk2"/>
                </a:solidFill>
                <a:latin typeface="Calibri"/>
                <a:ea typeface="Calibri"/>
                <a:cs typeface="Calibri"/>
                <a:sym typeface="Calibri"/>
              </a:rPr>
              <a:t>Cuando escribimos para la web tenemos que pensar que </a:t>
            </a:r>
            <a:r>
              <a:rPr b="1" i="0" lang="fr-FR" sz="3400" u="none" cap="none" strike="noStrike">
                <a:solidFill>
                  <a:schemeClr val="dk2"/>
                </a:solidFill>
                <a:latin typeface="Calibri"/>
                <a:ea typeface="Calibri"/>
                <a:cs typeface="Calibri"/>
                <a:sym typeface="Calibri"/>
              </a:rPr>
              <a:t>escribimos para la lectura de un teléfono móvil </a:t>
            </a:r>
            <a:r>
              <a:rPr b="0" i="0" lang="fr-FR" sz="3400" u="none" cap="none" strike="noStrike">
                <a:solidFill>
                  <a:schemeClr val="dk2"/>
                </a:solidFill>
                <a:latin typeface="Calibri"/>
                <a:ea typeface="Calibri"/>
                <a:cs typeface="Calibri"/>
                <a:sym typeface="Calibri"/>
              </a:rPr>
              <a:t>+ </a:t>
            </a:r>
            <a:r>
              <a:rPr b="1" i="0" lang="fr-FR" sz="3400" u="none" cap="none" strike="noStrike">
                <a:solidFill>
                  <a:schemeClr val="dk2"/>
                </a:solidFill>
                <a:latin typeface="Calibri"/>
                <a:ea typeface="Calibri"/>
                <a:cs typeface="Calibri"/>
                <a:sym typeface="Calibri"/>
              </a:rPr>
              <a:t>un lector que tiene una capacidad de atención muy corta </a:t>
            </a:r>
            <a:r>
              <a:rPr b="0" i="0" lang="fr-FR" sz="3400" u="none" cap="none" strike="noStrike">
                <a:solidFill>
                  <a:schemeClr val="dk2"/>
                </a:solidFill>
                <a:latin typeface="Calibri"/>
                <a:ea typeface="Calibri"/>
                <a:cs typeface="Calibri"/>
                <a:sym typeface="Calibri"/>
              </a:rPr>
              <a:t>y que escaneará nuestro artículo en pocos segundos, para luego decidir si lo lee más o no: </a:t>
            </a:r>
            <a:r>
              <a:rPr b="1" i="0" lang="fr-FR" sz="3400" u="none" cap="none" strike="noStrike">
                <a:solidFill>
                  <a:schemeClr val="dk2"/>
                </a:solidFill>
                <a:latin typeface="Calibri"/>
                <a:ea typeface="Calibri"/>
                <a:cs typeface="Calibri"/>
                <a:sym typeface="Calibri"/>
              </a:rPr>
              <a:t>tenemos que atrapar al lector en el primer vistazo</a:t>
            </a:r>
            <a:r>
              <a:rPr b="0" i="0" lang="fr-FR" sz="3400" u="none" cap="none" strike="noStrike">
                <a:solidFill>
                  <a:schemeClr val="dk2"/>
                </a:solidFill>
                <a:latin typeface="Calibri"/>
                <a:ea typeface="Calibri"/>
                <a:cs typeface="Calibri"/>
                <a:sym typeface="Calibri"/>
              </a:rPr>
              <a:t>.</a:t>
            </a:r>
            <a:endParaRPr b="0" i="0" sz="3400" u="none" cap="none" strike="noStrike">
              <a:solidFill>
                <a:schemeClr val="dk2"/>
              </a:solidFill>
              <a:latin typeface="Calibri"/>
              <a:ea typeface="Calibri"/>
              <a:cs typeface="Calibri"/>
              <a:sym typeface="Calibri"/>
            </a:endParaRPr>
          </a:p>
        </p:txBody>
      </p:sp>
      <p:sp>
        <p:nvSpPr>
          <p:cNvPr id="213" name="Google Shape;213;p2"/>
          <p:cNvSpPr/>
          <p:nvPr/>
        </p:nvSpPr>
        <p:spPr>
          <a:xfrm flipH="1">
            <a:off x="11633282" y="159689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14" name="Google Shape;214;p2"/>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sp>
        <p:nvSpPr>
          <p:cNvPr id="398" name="Google Shape;398;p13"/>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A group of people holding signs&#10;&#10;Description automatically generated with medium confidence" id="399" name="Google Shape;399;p13"/>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400" name="Google Shape;400;p13"/>
          <p:cNvSpPr/>
          <p:nvPr/>
        </p:nvSpPr>
        <p:spPr>
          <a:xfrm>
            <a:off x="3" y="0"/>
            <a:ext cx="19508121" cy="13716000"/>
          </a:xfrm>
          <a:prstGeom prst="rect">
            <a:avLst/>
          </a:prstGeom>
          <a:gradFill>
            <a:gsLst>
              <a:gs pos="0">
                <a:srgbClr val="FFFFFF">
                  <a:alpha val="0"/>
                </a:srgbClr>
              </a:gs>
              <a:gs pos="19000">
                <a:srgbClr val="FFFFFF">
                  <a:alpha val="37254"/>
                </a:srgbClr>
              </a:gs>
              <a:gs pos="35000">
                <a:srgbClr val="FFFFFF">
                  <a:alpha val="77254"/>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401" name="Google Shape;401;p13"/>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Calibri"/>
                <a:ea typeface="Calibri"/>
                <a:cs typeface="Calibri"/>
                <a:sym typeface="Calibri"/>
              </a:rPr>
              <a:t>UTILIZAR INFOGRAFÍAS, MAPAS, LÍNEAS DE TIEMPO Y OTRAS ILUSTRACIONES</a:t>
            </a:r>
            <a:endParaRPr b="0" i="0" sz="5200" u="none" cap="none" strike="noStrike">
              <a:solidFill>
                <a:srgbClr val="92D050"/>
              </a:solidFill>
              <a:latin typeface="Calibri"/>
              <a:ea typeface="Calibri"/>
              <a:cs typeface="Calibri"/>
              <a:sym typeface="Calibri"/>
            </a:endParaRPr>
          </a:p>
        </p:txBody>
      </p:sp>
      <p:sp>
        <p:nvSpPr>
          <p:cNvPr id="402" name="Google Shape;402;p13"/>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03" name="Google Shape;403;p13"/>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4000"/>
              <a:buFont typeface="Calibri"/>
              <a:buChar char="-"/>
            </a:pPr>
            <a:r>
              <a:rPr b="0" i="0" lang="fr-FR" sz="4000" u="none" cap="none" strike="noStrike">
                <a:solidFill>
                  <a:schemeClr val="dk2"/>
                </a:solidFill>
                <a:latin typeface="Calibri"/>
                <a:ea typeface="Calibri"/>
                <a:cs typeface="Calibri"/>
                <a:sym typeface="Calibri"/>
              </a:rPr>
              <a:t> Ilustra tu artículo con muchas imágenes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2"/>
              </a:buClr>
              <a:buSzPts val="4000"/>
              <a:buFont typeface="Calibri"/>
              <a:buChar char="-"/>
            </a:pPr>
            <a:r>
              <a:rPr b="1" i="0" lang="fr-FR" sz="4000" u="none" cap="none" strike="noStrike">
                <a:solidFill>
                  <a:schemeClr val="dk2"/>
                </a:solidFill>
                <a:latin typeface="Calibri"/>
                <a:ea typeface="Calibri"/>
                <a:cs typeface="Calibri"/>
                <a:sym typeface="Calibri"/>
              </a:rPr>
              <a:t>Las infografías </a:t>
            </a:r>
            <a:r>
              <a:rPr b="0" i="0" lang="fr-FR" sz="4000" u="none" cap="none" strike="noStrike">
                <a:solidFill>
                  <a:schemeClr val="dk2"/>
                </a:solidFill>
                <a:latin typeface="Calibri"/>
                <a:ea typeface="Calibri"/>
                <a:cs typeface="Calibri"/>
                <a:sym typeface="Calibri"/>
              </a:rPr>
              <a:t>suelen tener un color rojo 5 veces mayor que el del texto: </a:t>
            </a:r>
            <a:r>
              <a:rPr b="1" i="0" lang="fr-FR" sz="4000" u="sng" cap="none" strike="noStrike">
                <a:solidFill>
                  <a:schemeClr val="hlink"/>
                </a:solidFill>
                <a:latin typeface="Calibri"/>
                <a:ea typeface="Calibri"/>
                <a:cs typeface="Calibri"/>
                <a:sym typeface="Calibri"/>
                <a:hlinkClick r:id="rId4"/>
              </a:rPr>
              <a:t>Canva</a:t>
            </a:r>
            <a:r>
              <a:rPr b="1" i="0" lang="fr-FR" sz="4000" u="none" cap="none" strike="noStrike">
                <a:solidFill>
                  <a:schemeClr val="dk2"/>
                </a:solidFill>
                <a:latin typeface="Calibri"/>
                <a:ea typeface="Calibri"/>
                <a:cs typeface="Calibri"/>
                <a:sym typeface="Calibri"/>
              </a:rPr>
              <a:t>, </a:t>
            </a:r>
            <a:r>
              <a:rPr b="1" i="0" lang="fr-FR" sz="4000" u="sng" cap="none" strike="noStrike">
                <a:solidFill>
                  <a:schemeClr val="hlink"/>
                </a:solidFill>
                <a:latin typeface="Calibri"/>
                <a:ea typeface="Calibri"/>
                <a:cs typeface="Calibri"/>
                <a:sym typeface="Calibri"/>
                <a:hlinkClick r:id="rId5"/>
              </a:rPr>
              <a:t>Infogr.am</a:t>
            </a:r>
            <a:r>
              <a:rPr b="1" i="0" lang="fr-FR" sz="4000" u="none" cap="none" strike="noStrike">
                <a:solidFill>
                  <a:schemeClr val="dk2"/>
                </a:solidFill>
                <a:latin typeface="Calibri"/>
                <a:ea typeface="Calibri"/>
                <a:cs typeface="Calibri"/>
                <a:sym typeface="Calibri"/>
              </a:rPr>
              <a:t>, </a:t>
            </a:r>
            <a:r>
              <a:rPr b="1" i="0" lang="fr-FR" sz="4000" u="sng" cap="none" strike="noStrike">
                <a:solidFill>
                  <a:schemeClr val="hlink"/>
                </a:solidFill>
                <a:latin typeface="Calibri"/>
                <a:ea typeface="Calibri"/>
                <a:cs typeface="Calibri"/>
                <a:sym typeface="Calibri"/>
                <a:hlinkClick r:id="rId6"/>
              </a:rPr>
              <a:t>Piktochart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1" i="0" lang="fr-FR" sz="4000" u="none" cap="none" strike="noStrike">
                <a:solidFill>
                  <a:schemeClr val="dk2"/>
                </a:solidFill>
                <a:latin typeface="Calibri"/>
                <a:ea typeface="Calibri"/>
                <a:cs typeface="Calibri"/>
                <a:sym typeface="Calibri"/>
              </a:rPr>
              <a:t>- Mapas interactivos</a:t>
            </a:r>
            <a:r>
              <a:rPr b="0" i="0" lang="fr-FR" sz="4000" u="none" cap="none" strike="noStrike">
                <a:solidFill>
                  <a:schemeClr val="dk2"/>
                </a:solidFill>
                <a:latin typeface="Calibri"/>
                <a:ea typeface="Calibri"/>
                <a:cs typeface="Calibri"/>
                <a:sym typeface="Calibri"/>
              </a:rPr>
              <a:t>: </a:t>
            </a:r>
            <a:r>
              <a:rPr b="1" i="0" lang="fr-FR" sz="4000" u="sng" cap="none" strike="noStrike">
                <a:solidFill>
                  <a:schemeClr val="hlink"/>
                </a:solidFill>
                <a:latin typeface="Calibri"/>
                <a:ea typeface="Calibri"/>
                <a:cs typeface="Calibri"/>
                <a:sym typeface="Calibri"/>
                <a:hlinkClick r:id="rId7"/>
              </a:rPr>
              <a:t>Google Map</a:t>
            </a:r>
            <a:r>
              <a:rPr b="1" i="0" lang="fr-FR" sz="4000" u="none" cap="none" strike="noStrike">
                <a:solidFill>
                  <a:schemeClr val="dk2"/>
                </a:solidFill>
                <a:latin typeface="Calibri"/>
                <a:ea typeface="Calibri"/>
                <a:cs typeface="Calibri"/>
                <a:sym typeface="Calibri"/>
              </a:rPr>
              <a:t>, </a:t>
            </a:r>
            <a:r>
              <a:rPr b="1" i="0" lang="fr-FR" sz="4000" u="sng" cap="none" strike="noStrike">
                <a:solidFill>
                  <a:schemeClr val="hlink"/>
                </a:solidFill>
                <a:latin typeface="Calibri"/>
                <a:ea typeface="Calibri"/>
                <a:cs typeface="Calibri"/>
                <a:sym typeface="Calibri"/>
                <a:hlinkClick r:id="rId8"/>
              </a:rPr>
              <a:t>StoryMapJS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1" i="0" lang="fr-FR" sz="4000" u="none" cap="none" strike="noStrike">
                <a:solidFill>
                  <a:schemeClr val="dk2"/>
                </a:solidFill>
                <a:latin typeface="Calibri"/>
                <a:ea typeface="Calibri"/>
                <a:cs typeface="Calibri"/>
                <a:sym typeface="Calibri"/>
              </a:rPr>
              <a:t>- Cronología </a:t>
            </a:r>
            <a:r>
              <a:rPr b="0" i="0" lang="fr-FR" sz="4000" u="none" cap="none" strike="noStrike">
                <a:solidFill>
                  <a:schemeClr val="dk2"/>
                </a:solidFill>
                <a:latin typeface="Calibri"/>
                <a:ea typeface="Calibri"/>
                <a:cs typeface="Calibri"/>
                <a:sym typeface="Calibri"/>
              </a:rPr>
              <a:t>: </a:t>
            </a:r>
            <a:r>
              <a:rPr b="1" i="0" lang="fr-FR" sz="4000" u="sng" cap="none" strike="noStrike">
                <a:solidFill>
                  <a:schemeClr val="hlink"/>
                </a:solidFill>
                <a:latin typeface="Calibri"/>
                <a:ea typeface="Calibri"/>
                <a:cs typeface="Calibri"/>
                <a:sym typeface="Calibri"/>
                <a:hlinkClick r:id="rId9"/>
              </a:rPr>
              <a:t>TimeLineJS </a:t>
            </a:r>
            <a:endParaRPr b="1" i="0" sz="40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2"/>
              </a:solidFill>
              <a:latin typeface="Calibri"/>
              <a:ea typeface="Calibri"/>
              <a:cs typeface="Calibri"/>
              <a:sym typeface="Calibri"/>
            </a:endParaRPr>
          </a:p>
        </p:txBody>
      </p:sp>
      <p:sp>
        <p:nvSpPr>
          <p:cNvPr id="404" name="Google Shape;404;p13"/>
          <p:cNvSpPr/>
          <p:nvPr/>
        </p:nvSpPr>
        <p:spPr>
          <a:xfrm flipH="1">
            <a:off x="7616490" y="1462779"/>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pic>
        <p:nvPicPr>
          <p:cNvPr id="405" name="Google Shape;405;p13"/>
          <p:cNvPicPr preferRelativeResize="0"/>
          <p:nvPr/>
        </p:nvPicPr>
        <p:blipFill rotWithShape="1">
          <a:blip r:embed="rId10">
            <a:alphaModFix/>
          </a:blip>
          <a:srcRect b="0" l="0" r="0" t="0"/>
          <a:stretch/>
        </p:blipFill>
        <p:spPr>
          <a:xfrm>
            <a:off x="14004775" y="552525"/>
            <a:ext cx="9969050" cy="5511101"/>
          </a:xfrm>
          <a:prstGeom prst="rect">
            <a:avLst/>
          </a:prstGeom>
          <a:noFill/>
          <a:ln>
            <a:noFill/>
          </a:ln>
        </p:spPr>
      </p:pic>
      <p:pic>
        <p:nvPicPr>
          <p:cNvPr id="406" name="Google Shape;406;p13"/>
          <p:cNvPicPr preferRelativeResize="0"/>
          <p:nvPr/>
        </p:nvPicPr>
        <p:blipFill rotWithShape="1">
          <a:blip r:embed="rId11">
            <a:alphaModFix/>
          </a:blip>
          <a:srcRect b="0" l="0" r="0" t="0"/>
          <a:stretch/>
        </p:blipFill>
        <p:spPr>
          <a:xfrm>
            <a:off x="8600125" y="552525"/>
            <a:ext cx="4888360" cy="12220900"/>
          </a:xfrm>
          <a:prstGeom prst="rect">
            <a:avLst/>
          </a:prstGeom>
          <a:noFill/>
          <a:ln>
            <a:noFill/>
          </a:ln>
        </p:spPr>
      </p:pic>
      <p:pic>
        <p:nvPicPr>
          <p:cNvPr descr="Text, logo&#10;&#10;Description automatically generated" id="407" name="Google Shape;407;p13"/>
          <p:cNvPicPr preferRelativeResize="0"/>
          <p:nvPr/>
        </p:nvPicPr>
        <p:blipFill rotWithShape="1">
          <a:blip r:embed="rId12">
            <a:alphaModFix/>
          </a:blip>
          <a:srcRect b="0" l="0" r="0" t="0"/>
          <a:stretch/>
        </p:blipFill>
        <p:spPr>
          <a:xfrm>
            <a:off x="16793375" y="6857999"/>
            <a:ext cx="5511102" cy="5511102"/>
          </a:xfrm>
          <a:prstGeom prst="rect">
            <a:avLst/>
          </a:prstGeom>
          <a:noFill/>
          <a:ln>
            <a:noFill/>
          </a:ln>
        </p:spPr>
      </p:pic>
      <p:sp>
        <p:nvSpPr>
          <p:cNvPr id="408" name="Google Shape;408;p1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14"/>
          <p:cNvSpPr txBox="1"/>
          <p:nvPr/>
        </p:nvSpPr>
        <p:spPr>
          <a:xfrm>
            <a:off x="16463145" y="967535"/>
            <a:ext cx="7914505"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200"/>
              <a:buFont typeface="Arial"/>
              <a:buNone/>
            </a:pPr>
            <a:r>
              <a:rPr b="1" i="0" lang="fr-FR" sz="7200" u="none" cap="none" strike="noStrike">
                <a:solidFill>
                  <a:srgbClr val="92D050"/>
                </a:solidFill>
                <a:latin typeface="Poppins"/>
                <a:ea typeface="Poppins"/>
                <a:cs typeface="Poppins"/>
                <a:sym typeface="Poppins"/>
              </a:rPr>
              <a:t>GRACIAS</a:t>
            </a:r>
            <a:endParaRPr b="0" i="0" sz="7200" u="none" cap="none" strike="noStrike">
              <a:solidFill>
                <a:schemeClr val="dk2"/>
              </a:solidFill>
              <a:latin typeface="Poppins"/>
              <a:ea typeface="Poppins"/>
              <a:cs typeface="Poppins"/>
              <a:sym typeface="Poppins"/>
            </a:endParaRPr>
          </a:p>
        </p:txBody>
      </p:sp>
      <p:sp>
        <p:nvSpPr>
          <p:cNvPr id="415" name="Google Shape;415;p14"/>
          <p:cNvSpPr/>
          <p:nvPr/>
        </p:nvSpPr>
        <p:spPr>
          <a:xfrm flipH="1">
            <a:off x="67610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416" name="Google Shape;416;p14"/>
          <p:cNvSpPr txBox="1"/>
          <p:nvPr/>
        </p:nvSpPr>
        <p:spPr>
          <a:xfrm>
            <a:off x="1248878" y="1524625"/>
            <a:ext cx="4847100" cy="2103600"/>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lang="fr-FR" sz="3600">
                <a:solidFill>
                  <a:schemeClr val="dk2"/>
                </a:solidFill>
                <a:latin typeface="Lato"/>
                <a:ea typeface="Lato"/>
                <a:cs typeface="Lato"/>
                <a:sym typeface="Lato"/>
              </a:rPr>
              <a:t>Alianza </a:t>
            </a:r>
            <a:r>
              <a:rPr b="0" i="0" lang="fr-FR" sz="3600" u="none" cap="none" strike="noStrike">
                <a:solidFill>
                  <a:schemeClr val="dk2"/>
                </a:solidFill>
                <a:latin typeface="Lato"/>
                <a:ea typeface="Lato"/>
                <a:cs typeface="Lato"/>
                <a:sym typeface="Lato"/>
              </a:rPr>
              <a:t>de OSC para la eficacia del desarrollo </a:t>
            </a:r>
            <a:endParaRPr b="0" i="0" sz="1400" u="none" cap="none" strike="noStrike">
              <a:solidFill>
                <a:srgbClr val="000000"/>
              </a:solidFill>
              <a:latin typeface="Arial"/>
              <a:ea typeface="Arial"/>
              <a:cs typeface="Arial"/>
              <a:sym typeface="Arial"/>
            </a:endParaRPr>
          </a:p>
        </p:txBody>
      </p:sp>
      <p:pic>
        <p:nvPicPr>
          <p:cNvPr id="417" name="Google Shape;417;p14"/>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pic>
        <p:nvPicPr>
          <p:cNvPr descr="A stack of newspapers&#10;&#10;Description automatically generated with low confidence" id="418" name="Google Shape;418;p14"/>
          <p:cNvPicPr preferRelativeResize="0"/>
          <p:nvPr/>
        </p:nvPicPr>
        <p:blipFill rotWithShape="1">
          <a:blip r:embed="rId4">
            <a:alphaModFix/>
          </a:blip>
          <a:srcRect b="0" l="0" r="0" t="0"/>
          <a:stretch/>
        </p:blipFill>
        <p:spPr>
          <a:xfrm>
            <a:off x="7730834" y="1158670"/>
            <a:ext cx="8358125" cy="11144166"/>
          </a:xfrm>
          <a:prstGeom prst="rect">
            <a:avLst/>
          </a:prstGeom>
          <a:noFill/>
          <a:ln>
            <a:noFill/>
          </a:ln>
        </p:spPr>
      </p:pic>
      <p:sp>
        <p:nvSpPr>
          <p:cNvPr id="419" name="Google Shape;419;p1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8" name="Shape 218"/>
        <p:cNvGrpSpPr/>
        <p:nvPr/>
      </p:nvGrpSpPr>
      <p:grpSpPr>
        <a:xfrm>
          <a:off x="0" y="0"/>
          <a:ext cx="0" cy="0"/>
          <a:chOff x="0" y="0"/>
          <a:chExt cx="0" cy="0"/>
        </a:xfrm>
      </p:grpSpPr>
      <p:pic>
        <p:nvPicPr>
          <p:cNvPr descr="A picture containing text, indoor, person, electronics&#10;&#10;Description automatically generated" id="219" name="Google Shape;219;p3"/>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220" name="Google Shape;220;p3"/>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21" name="Google Shape;221;p3"/>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22" name="Google Shape;222;p3"/>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b="1" i="0" lang="fr-FR" sz="4400" u="none" cap="none" strike="noStrike">
                <a:solidFill>
                  <a:schemeClr val="lt1"/>
                </a:solidFill>
                <a:latin typeface="Calibri"/>
                <a:ea typeface="Calibri"/>
                <a:cs typeface="Calibri"/>
                <a:sym typeface="Calibri"/>
              </a:rPr>
              <a:t>ALGUNOS CONSEJOS PARA ESTAR BIEN POSICIONADO EN GOOGLE</a:t>
            </a:r>
            <a:endParaRPr b="0" i="0" sz="4400" u="none" cap="none" strike="noStrike">
              <a:solidFill>
                <a:schemeClr val="lt1"/>
              </a:solidFill>
              <a:latin typeface="Calibri"/>
              <a:ea typeface="Calibri"/>
              <a:cs typeface="Calibri"/>
              <a:sym typeface="Calibri"/>
            </a:endParaRPr>
          </a:p>
        </p:txBody>
      </p:sp>
      <p:sp>
        <p:nvSpPr>
          <p:cNvPr id="223" name="Google Shape;223;p3"/>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Utilización de </a:t>
            </a:r>
            <a:r>
              <a:rPr b="1" i="0" lang="fr-FR" sz="4400" u="none" cap="none" strike="noStrike">
                <a:solidFill>
                  <a:schemeClr val="lt1"/>
                </a:solidFill>
                <a:latin typeface="Calibri"/>
                <a:ea typeface="Calibri"/>
                <a:cs typeface="Calibri"/>
                <a:sym typeface="Calibri"/>
              </a:rPr>
              <a:t>palabras clave </a:t>
            </a:r>
            <a:r>
              <a:rPr b="0" i="0" lang="fr-FR" sz="4400" u="none" cap="none" strike="noStrike">
                <a:solidFill>
                  <a:schemeClr val="lt1"/>
                </a:solidFill>
                <a:latin typeface="Calibri"/>
                <a:ea typeface="Calibri"/>
                <a:cs typeface="Calibri"/>
                <a:sym typeface="Calibri"/>
              </a:rPr>
              <a:t>en todos los niveles de lectura</a:t>
            </a:r>
            <a:endParaRPr b="0" i="0" sz="4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Tenga cuidado con la </a:t>
            </a:r>
            <a:r>
              <a:rPr b="1" i="0" lang="fr-FR" sz="4400" u="none" cap="none" strike="noStrike">
                <a:solidFill>
                  <a:schemeClr val="lt1"/>
                </a:solidFill>
                <a:latin typeface="Calibri"/>
                <a:ea typeface="Calibri"/>
                <a:cs typeface="Calibri"/>
                <a:sym typeface="Calibri"/>
              </a:rPr>
              <a:t>meta descripción </a:t>
            </a:r>
            <a:r>
              <a:rPr b="0" i="0" lang="fr-FR" sz="4400" u="none" cap="none" strike="noStrike">
                <a:solidFill>
                  <a:schemeClr val="lt1"/>
                </a:solidFill>
                <a:latin typeface="Calibri"/>
                <a:ea typeface="Calibri"/>
                <a:cs typeface="Calibri"/>
                <a:sym typeface="Calibri"/>
              </a:rPr>
              <a:t>de su artículo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Utilizar la </a:t>
            </a:r>
            <a:r>
              <a:rPr b="1" i="0" lang="fr-FR" sz="4400" u="none" cap="none" strike="noStrike">
                <a:solidFill>
                  <a:schemeClr val="lt1"/>
                </a:solidFill>
                <a:latin typeface="Calibri"/>
                <a:ea typeface="Calibri"/>
                <a:cs typeface="Calibri"/>
                <a:sym typeface="Calibri"/>
              </a:rPr>
              <a:t>técnica de la pirámide invertida </a:t>
            </a:r>
            <a:r>
              <a:rPr b="0" i="0" lang="fr-FR" sz="4400" u="none" cap="none" strike="noStrike">
                <a:solidFill>
                  <a:schemeClr val="lt1"/>
                </a:solidFill>
                <a:latin typeface="Calibri"/>
                <a:ea typeface="Calibri"/>
                <a:cs typeface="Calibri"/>
                <a:sym typeface="Calibri"/>
              </a:rPr>
              <a:t>en el cuerpo del artículo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4400"/>
              <a:buFont typeface="Calibri"/>
              <a:buChar char="-"/>
            </a:pPr>
            <a:r>
              <a:rPr b="0" i="0" lang="fr-FR" sz="4400" u="none" cap="none" strike="noStrike">
                <a:solidFill>
                  <a:schemeClr val="lt1"/>
                </a:solidFill>
                <a:latin typeface="Calibri"/>
                <a:ea typeface="Calibri"/>
                <a:cs typeface="Calibri"/>
                <a:sym typeface="Calibri"/>
              </a:rPr>
              <a:t>Crear </a:t>
            </a:r>
            <a:r>
              <a:rPr b="1" i="0" lang="fr-FR" sz="4400" u="none" cap="none" strike="noStrike">
                <a:solidFill>
                  <a:schemeClr val="lt1"/>
                </a:solidFill>
                <a:latin typeface="Calibri"/>
                <a:ea typeface="Calibri"/>
                <a:cs typeface="Calibri"/>
                <a:sym typeface="Calibri"/>
              </a:rPr>
              <a:t>tráfico</a:t>
            </a:r>
            <a:r>
              <a:rPr b="0" i="0" lang="fr-FR" sz="4400" u="none" cap="none" strike="noStrike">
                <a:solidFill>
                  <a:schemeClr val="lt1"/>
                </a:solidFill>
                <a:latin typeface="Calibri"/>
                <a:ea typeface="Calibri"/>
                <a:cs typeface="Calibri"/>
                <a:sym typeface="Calibri"/>
              </a:rPr>
              <a:t>: atención, clics y conversión </a:t>
            </a:r>
            <a:endParaRPr b="0" i="0" sz="1400" u="none" cap="none" strike="noStrike">
              <a:solidFill>
                <a:srgbClr val="000000"/>
              </a:solidFill>
              <a:latin typeface="Arial"/>
              <a:ea typeface="Arial"/>
              <a:cs typeface="Arial"/>
              <a:sym typeface="Arial"/>
            </a:endParaRPr>
          </a:p>
        </p:txBody>
      </p:sp>
      <p:sp>
        <p:nvSpPr>
          <p:cNvPr id="224" name="Google Shape;224;p3"/>
          <p:cNvSpPr/>
          <p:nvPr/>
        </p:nvSpPr>
        <p:spPr>
          <a:xfrm flipH="1">
            <a:off x="868273" y="73025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25" name="Google Shape;225;p3"/>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9" name="Shape 229"/>
        <p:cNvGrpSpPr/>
        <p:nvPr/>
      </p:nvGrpSpPr>
      <p:grpSpPr>
        <a:xfrm>
          <a:off x="0" y="0"/>
          <a:ext cx="0" cy="0"/>
          <a:chOff x="0" y="0"/>
          <a:chExt cx="0" cy="0"/>
        </a:xfrm>
      </p:grpSpPr>
      <p:sp>
        <p:nvSpPr>
          <p:cNvPr id="230" name="Google Shape;230;p4"/>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A group of people holding signs&#10;&#10;Description automatically generated with medium confidence" id="231" name="Google Shape;231;p4"/>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232" name="Google Shape;232;p4"/>
          <p:cNvSpPr/>
          <p:nvPr/>
        </p:nvSpPr>
        <p:spPr>
          <a:xfrm>
            <a:off x="3" y="0"/>
            <a:ext cx="19508121" cy="13716000"/>
          </a:xfrm>
          <a:prstGeom prst="rect">
            <a:avLst/>
          </a:prstGeom>
          <a:gradFill>
            <a:gsLst>
              <a:gs pos="0">
                <a:srgbClr val="FFFFFF">
                  <a:alpha val="0"/>
                </a:srgbClr>
              </a:gs>
              <a:gs pos="19000">
                <a:srgbClr val="FFFFFF">
                  <a:alpha val="37254"/>
                </a:srgbClr>
              </a:gs>
              <a:gs pos="35000">
                <a:srgbClr val="FFFFFF">
                  <a:alpha val="77254"/>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33" name="Google Shape;233;p4"/>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Calibri"/>
                <a:ea typeface="Calibri"/>
                <a:cs typeface="Calibri"/>
                <a:sym typeface="Calibri"/>
              </a:rPr>
              <a:t>UTILIZAR PALABRAS CLAVE EN TODOS LOS NIVELES DE LECTURA</a:t>
            </a:r>
            <a:endParaRPr b="0" i="0" sz="5200" u="none" cap="none" strike="noStrike">
              <a:solidFill>
                <a:srgbClr val="92D050"/>
              </a:solidFill>
              <a:latin typeface="Calibri"/>
              <a:ea typeface="Calibri"/>
              <a:cs typeface="Calibri"/>
              <a:sym typeface="Calibri"/>
            </a:endParaRPr>
          </a:p>
        </p:txBody>
      </p:sp>
      <p:sp>
        <p:nvSpPr>
          <p:cNvPr id="234" name="Google Shape;234;p4"/>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235" name="Google Shape;235;p4"/>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6" name="Google Shape;236;p4"/>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El uso de palabras clave es la clave para estar bien posicionado en Google. Por eso tus </a:t>
            </a:r>
            <a:r>
              <a:rPr b="1" i="0" lang="fr-FR" sz="3600" u="none" cap="none" strike="noStrike">
                <a:solidFill>
                  <a:schemeClr val="dk2"/>
                </a:solidFill>
                <a:latin typeface="Calibri"/>
                <a:ea typeface="Calibri"/>
                <a:cs typeface="Calibri"/>
                <a:sym typeface="Calibri"/>
              </a:rPr>
              <a:t>palabras clave deben aparecer en todos los niveles o lecturas: título, subtítulos, URL, cuerpo del texto, imagen alt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Aunque pueda sonar redondo, hay que repetir estas palabras clave tanto como sea posible.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0" i="0" lang="fr-FR" sz="3600" u="none" cap="none" strike="noStrike">
                <a:solidFill>
                  <a:schemeClr val="dk2"/>
                </a:solidFill>
                <a:latin typeface="Calibri"/>
                <a:ea typeface="Calibri"/>
                <a:cs typeface="Calibri"/>
                <a:sym typeface="Calibri"/>
              </a:rPr>
              <a:t>Significa, por ejemplo, que en lugar de utilizar "Nosotros", o "La plataforma", el nombre "AOED" o "Asociación OSC" debe aparecer en todos los niveles. </a:t>
            </a:r>
            <a:endParaRPr b="0" i="0" sz="1400" u="none" cap="none" strike="noStrike">
              <a:solidFill>
                <a:srgbClr val="000000"/>
              </a:solidFill>
              <a:latin typeface="Arial"/>
              <a:ea typeface="Arial"/>
              <a:cs typeface="Arial"/>
              <a:sym typeface="Arial"/>
            </a:endParaRPr>
          </a:p>
        </p:txBody>
      </p:sp>
      <p:sp>
        <p:nvSpPr>
          <p:cNvPr id="237" name="Google Shape;237;p4"/>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pic>
        <p:nvPicPr>
          <p:cNvPr descr="Using copywriting to improve on-page SEO" id="238" name="Google Shape;238;p4"/>
          <p:cNvPicPr preferRelativeResize="0"/>
          <p:nvPr/>
        </p:nvPicPr>
        <p:blipFill rotWithShape="1">
          <a:blip r:embed="rId4">
            <a:alphaModFix/>
          </a:blip>
          <a:srcRect b="0" l="0" r="0" t="0"/>
          <a:stretch/>
        </p:blipFill>
        <p:spPr>
          <a:xfrm>
            <a:off x="11117921" y="1332314"/>
            <a:ext cx="12517735" cy="11051372"/>
          </a:xfrm>
          <a:prstGeom prst="rect">
            <a:avLst/>
          </a:prstGeom>
          <a:noFill/>
          <a:ln>
            <a:noFill/>
          </a:ln>
        </p:spPr>
      </p:pic>
      <p:sp>
        <p:nvSpPr>
          <p:cNvPr id="239" name="Google Shape;239;p4"/>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3" name="Shape 243"/>
        <p:cNvGrpSpPr/>
        <p:nvPr/>
      </p:nvGrpSpPr>
      <p:grpSpPr>
        <a:xfrm>
          <a:off x="0" y="0"/>
          <a:ext cx="0" cy="0"/>
          <a:chOff x="0" y="0"/>
          <a:chExt cx="0" cy="0"/>
        </a:xfrm>
      </p:grpSpPr>
      <p:pic>
        <p:nvPicPr>
          <p:cNvPr id="244" name="Google Shape;244;gf4e259a7a4_0_20"/>
          <p:cNvPicPr preferRelativeResize="0"/>
          <p:nvPr/>
        </p:nvPicPr>
        <p:blipFill rotWithShape="1">
          <a:blip r:embed="rId3">
            <a:alphaModFix/>
          </a:blip>
          <a:srcRect b="0" l="18897" r="18896" t="0"/>
          <a:stretch/>
        </p:blipFill>
        <p:spPr>
          <a:xfrm>
            <a:off x="11592066" y="10"/>
            <a:ext cx="12784975" cy="13715992"/>
          </a:xfrm>
          <a:prstGeom prst="rect">
            <a:avLst/>
          </a:prstGeom>
          <a:noFill/>
          <a:ln>
            <a:noFill/>
          </a:ln>
        </p:spPr>
      </p:pic>
      <p:pic>
        <p:nvPicPr>
          <p:cNvPr id="245" name="Google Shape;245;gf4e259a7a4_0_20"/>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46" name="Google Shape;246;gf4e259a7a4_0_20"/>
          <p:cNvSpPr txBox="1"/>
          <p:nvPr/>
        </p:nvSpPr>
        <p:spPr>
          <a:xfrm>
            <a:off x="1609576" y="1596890"/>
            <a:ext cx="9604800" cy="2623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Calibri"/>
                <a:ea typeface="Calibri"/>
                <a:cs typeface="Calibri"/>
                <a:sym typeface="Calibri"/>
              </a:rPr>
              <a:t>Palabras clave, etiquetas y hashtags recomendados de EDC</a:t>
            </a:r>
            <a:endParaRPr b="0" i="0" sz="5400" u="none" cap="none" strike="noStrike">
              <a:solidFill>
                <a:srgbClr val="92D050"/>
              </a:solidFill>
              <a:latin typeface="Calibri"/>
              <a:ea typeface="Calibri"/>
              <a:cs typeface="Calibri"/>
              <a:sym typeface="Calibri"/>
            </a:endParaRPr>
          </a:p>
        </p:txBody>
      </p:sp>
      <p:sp>
        <p:nvSpPr>
          <p:cNvPr id="247" name="Google Shape;247;gf4e259a7a4_0_20"/>
          <p:cNvSpPr txBox="1"/>
          <p:nvPr/>
        </p:nvSpPr>
        <p:spPr>
          <a:xfrm>
            <a:off x="1609574" y="4544286"/>
            <a:ext cx="9411300" cy="7577700"/>
          </a:xfrm>
          <a:prstGeom prst="rect">
            <a:avLst/>
          </a:prstGeom>
          <a:noFill/>
          <a:ln>
            <a:noFill/>
          </a:ln>
        </p:spPr>
        <p:txBody>
          <a:bodyPr anchorCtr="0" anchor="ctr" bIns="45700" lIns="91425" spcFirstLastPara="1" rIns="91425" wrap="square" tIns="45700">
            <a:noAutofit/>
          </a:bodyPr>
          <a:lstStyle/>
          <a:p>
            <a:pPr indent="0" lvl="0" marL="457200" marR="0" rtl="0" algn="l">
              <a:lnSpc>
                <a:spcPct val="95000"/>
              </a:lnSpc>
              <a:spcBef>
                <a:spcPts val="1200"/>
              </a:spcBef>
              <a:spcAft>
                <a:spcPts val="0"/>
              </a:spcAft>
              <a:buClr>
                <a:srgbClr val="000000"/>
              </a:buClr>
              <a:buSzPts val="3500"/>
              <a:buFont typeface="Arial"/>
              <a:buNone/>
            </a:pPr>
            <a:r>
              <a:rPr b="0" i="0" lang="fr-FR" sz="3500" u="none" cap="none" strike="noStrike">
                <a:solidFill>
                  <a:srgbClr val="000000"/>
                </a:solidFill>
                <a:latin typeface="Calibri"/>
                <a:ea typeface="Calibri"/>
                <a:cs typeface="Calibri"/>
                <a:sym typeface="Calibri"/>
              </a:rPr>
              <a:t>Cooperación eficaz al desarrollo, A</a:t>
            </a:r>
            <a:r>
              <a:rPr lang="fr-FR" sz="3500">
                <a:latin typeface="Calibri"/>
                <a:ea typeface="Calibri"/>
                <a:cs typeface="Calibri"/>
                <a:sym typeface="Calibri"/>
              </a:rPr>
              <a:t>lianza</a:t>
            </a:r>
            <a:r>
              <a:rPr b="0" i="0" lang="fr-FR" sz="3500" u="none" cap="none" strike="noStrike">
                <a:solidFill>
                  <a:srgbClr val="000000"/>
                </a:solidFill>
                <a:latin typeface="Calibri"/>
                <a:ea typeface="Calibri"/>
                <a:cs typeface="Calibri"/>
                <a:sym typeface="Calibri"/>
              </a:rPr>
              <a:t> de las OSC para la eficacia del desarrollo, Eficacia del desarrollo, AOED, Principios de Estambul, OSC, Eficacia </a:t>
            </a:r>
            <a:r>
              <a:rPr b="0" i="0" lang="fr-FR" sz="35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0"/>
                  </a:ext>
                </a:extLst>
              </a:rPr>
              <a:t>del desarrollo, </a:t>
            </a:r>
            <a:r>
              <a:rPr b="0" i="0" lang="fr-FR" sz="3500" u="none" cap="none" strike="noStrike">
                <a:solidFill>
                  <a:srgbClr val="000000"/>
                </a:solidFill>
                <a:latin typeface="Calibri"/>
                <a:ea typeface="Calibri"/>
                <a:cs typeface="Calibri"/>
                <a:sym typeface="Calibri"/>
              </a:rPr>
              <a:t>Entorno propicio para las OSC, Objetivos de Desarrollo Sostenible, ODS, Agenda 2030, Responsabilidad de las OSC</a:t>
            </a:r>
            <a:endParaRPr b="0" i="0" sz="3500" u="none" cap="none" strike="noStrike">
              <a:solidFill>
                <a:srgbClr val="000000"/>
              </a:solidFill>
              <a:latin typeface="Calibri"/>
              <a:ea typeface="Calibri"/>
              <a:cs typeface="Calibri"/>
              <a:sym typeface="Calibri"/>
            </a:endParaRPr>
          </a:p>
          <a:p>
            <a:pPr indent="-457200" lvl="0" marL="457200" marR="0" rtl="0" algn="l">
              <a:lnSpc>
                <a:spcPct val="95000"/>
              </a:lnSpc>
              <a:spcBef>
                <a:spcPts val="1200"/>
              </a:spcBef>
              <a:spcAft>
                <a:spcPts val="0"/>
              </a:spcAft>
              <a:buClr>
                <a:schemeClr val="dk2"/>
              </a:buClr>
              <a:buSzPts val="5800"/>
              <a:buFont typeface="Calibri"/>
              <a:buChar char="-"/>
            </a:pPr>
            <a:r>
              <a:rPr b="0" i="0" lang="fr-FR" sz="3400" u="none" cap="none" strike="noStrike">
                <a:solidFill>
                  <a:srgbClr val="000000"/>
                </a:solidFill>
                <a:latin typeface="Calibri"/>
                <a:ea typeface="Calibri"/>
                <a:cs typeface="Calibri"/>
                <a:sym typeface="Calibri"/>
              </a:rPr>
              <a:t>#CooperaciónEficaz para el Desarrollo, #DevCoop #AsociaciónCSOP #EficaciaDelDesarrollo, #CPDE, #PrincipiosDeEstambul, #EficaciaDelDesarrolloCSO, #ObjetivosDeDesarrolloSostenible, #DesarrolloSostenible, #ObjetivosDeDesarrollo, #Agenda2030, #ResponsabilidadCSO</a:t>
            </a:r>
            <a:endParaRPr b="0" i="0" sz="4000" u="none" cap="none" strike="noStrike">
              <a:solidFill>
                <a:schemeClr val="dk2"/>
              </a:solidFill>
              <a:latin typeface="Calibri"/>
              <a:ea typeface="Calibri"/>
              <a:cs typeface="Calibri"/>
              <a:sym typeface="Calibri"/>
            </a:endParaRPr>
          </a:p>
          <a:p>
            <a:pPr indent="0" lvl="0" marL="457200" marR="0" rtl="0" algn="l">
              <a:lnSpc>
                <a:spcPct val="80000"/>
              </a:lnSpc>
              <a:spcBef>
                <a:spcPts val="1200"/>
              </a:spcBef>
              <a:spcAft>
                <a:spcPts val="0"/>
              </a:spcAft>
              <a:buClr>
                <a:srgbClr val="000000"/>
              </a:buClr>
              <a:buSzPts val="2800"/>
              <a:buFont typeface="Arial"/>
              <a:buNone/>
            </a:pPr>
            <a:r>
              <a:t/>
            </a:r>
            <a:endParaRPr b="0" i="0" sz="2800" u="none" cap="none" strike="noStrike">
              <a:solidFill>
                <a:srgbClr val="000000"/>
              </a:solidFill>
              <a:latin typeface="Calibri"/>
              <a:ea typeface="Calibri"/>
              <a:cs typeface="Calibri"/>
              <a:sym typeface="Calibri"/>
            </a:endParaRPr>
          </a:p>
        </p:txBody>
      </p:sp>
      <p:sp>
        <p:nvSpPr>
          <p:cNvPr id="248" name="Google Shape;248;gf4e259a7a4_0_20"/>
          <p:cNvSpPr/>
          <p:nvPr/>
        </p:nvSpPr>
        <p:spPr>
          <a:xfrm flipH="1">
            <a:off x="11633284" y="1596890"/>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49" name="Google Shape;249;gf4e259a7a4_0_20"/>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 name="Shape 253"/>
        <p:cNvGrpSpPr/>
        <p:nvPr/>
      </p:nvGrpSpPr>
      <p:grpSpPr>
        <a:xfrm>
          <a:off x="0" y="0"/>
          <a:ext cx="0" cy="0"/>
          <a:chOff x="0" y="0"/>
          <a:chExt cx="0" cy="0"/>
        </a:xfrm>
      </p:grpSpPr>
      <p:pic>
        <p:nvPicPr>
          <p:cNvPr id="254" name="Google Shape;254;gf4e259a7a4_0_28"/>
          <p:cNvPicPr preferRelativeResize="0"/>
          <p:nvPr/>
        </p:nvPicPr>
        <p:blipFill rotWithShape="1">
          <a:blip r:embed="rId3">
            <a:alphaModFix/>
          </a:blip>
          <a:srcRect b="0" l="18897" r="18896" t="0"/>
          <a:stretch/>
        </p:blipFill>
        <p:spPr>
          <a:xfrm>
            <a:off x="11592066" y="10"/>
            <a:ext cx="12784975" cy="13715992"/>
          </a:xfrm>
          <a:prstGeom prst="rect">
            <a:avLst/>
          </a:prstGeom>
          <a:noFill/>
          <a:ln>
            <a:noFill/>
          </a:ln>
        </p:spPr>
      </p:pic>
      <p:pic>
        <p:nvPicPr>
          <p:cNvPr id="255" name="Google Shape;255;gf4e259a7a4_0_28"/>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56" name="Google Shape;256;gf4e259a7a4_0_28"/>
          <p:cNvSpPr txBox="1"/>
          <p:nvPr/>
        </p:nvSpPr>
        <p:spPr>
          <a:xfrm>
            <a:off x="1609576" y="1596890"/>
            <a:ext cx="9604800" cy="2623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Calibri"/>
                <a:ea typeface="Calibri"/>
                <a:cs typeface="Calibri"/>
                <a:sym typeface="Calibri"/>
              </a:rPr>
              <a:t>Palabras clave, etiquetas y hashtags recomendados de EDC</a:t>
            </a:r>
            <a:endParaRPr b="0" i="0" sz="5400" u="none" cap="none" strike="noStrike">
              <a:solidFill>
                <a:srgbClr val="92D050"/>
              </a:solidFill>
              <a:latin typeface="Calibri"/>
              <a:ea typeface="Calibri"/>
              <a:cs typeface="Calibri"/>
              <a:sym typeface="Calibri"/>
            </a:endParaRPr>
          </a:p>
        </p:txBody>
      </p:sp>
      <p:sp>
        <p:nvSpPr>
          <p:cNvPr id="257" name="Google Shape;257;gf4e259a7a4_0_28"/>
          <p:cNvSpPr txBox="1"/>
          <p:nvPr/>
        </p:nvSpPr>
        <p:spPr>
          <a:xfrm>
            <a:off x="1609574" y="4544286"/>
            <a:ext cx="9411300" cy="7577700"/>
          </a:xfrm>
          <a:prstGeom prst="rect">
            <a:avLst/>
          </a:prstGeom>
          <a:noFill/>
          <a:ln>
            <a:noFill/>
          </a:ln>
        </p:spPr>
        <p:txBody>
          <a:bodyPr anchorCtr="0" anchor="ctr" bIns="45700" lIns="91425" spcFirstLastPara="1" rIns="91425" wrap="square" tIns="45700">
            <a:normAutofit lnSpcReduction="20000"/>
          </a:bodyPr>
          <a:lstStyle/>
          <a:p>
            <a:pPr indent="-457200" lvl="0" marL="457200" marR="0" rtl="0" algn="l">
              <a:lnSpc>
                <a:spcPct val="115000"/>
              </a:lnSpc>
              <a:spcBef>
                <a:spcPts val="1200"/>
              </a:spcBef>
              <a:spcAft>
                <a:spcPts val="0"/>
              </a:spcAft>
              <a:buClr>
                <a:schemeClr val="dk2"/>
              </a:buClr>
              <a:buSzPts val="8100"/>
              <a:buFont typeface="Calibri"/>
              <a:buChar char="-"/>
            </a:pPr>
            <a:r>
              <a:rPr b="0" i="0" lang="fr-FR" sz="3900" u="none" cap="none" strike="noStrike">
                <a:solidFill>
                  <a:srgbClr val="000000"/>
                </a:solidFill>
                <a:latin typeface="Calibri"/>
                <a:ea typeface="Calibri"/>
                <a:cs typeface="Calibri"/>
                <a:sym typeface="Calibri"/>
              </a:rPr>
              <a:t>Reducción del espacio cívico, derechos humanos, financiación del clima, emergencia climática, cambio climático, crisis climática, </a:t>
            </a:r>
            <a:r>
              <a:rPr b="0" i="0" lang="fr-FR" sz="3900" u="none" cap="none" strike="noStrike">
                <a:solidFill>
                  <a:srgbClr val="000000"/>
                </a:solidFill>
                <a:latin typeface="Calibri"/>
                <a:ea typeface="Calibri"/>
                <a:cs typeface="Calibri"/>
                <a:sym typeface="Calibri"/>
                <a:extLst>
                  <a:ext uri="http://customooxmlschemas.google.com/">
                    <go:slidesCustomData xmlns:go="http://customooxmlschemas.google.com/" textRoundtripDataId="1"/>
                  </a:ext>
                </a:extLst>
              </a:rPr>
              <a:t>entorno </a:t>
            </a:r>
            <a:r>
              <a:rPr b="0" i="0" lang="fr-FR" sz="3900" u="none" cap="none" strike="noStrike">
                <a:solidFill>
                  <a:srgbClr val="000000"/>
                </a:solidFill>
                <a:latin typeface="Calibri"/>
                <a:ea typeface="Calibri"/>
                <a:cs typeface="Calibri"/>
                <a:sym typeface="Calibri"/>
              </a:rPr>
              <a:t>favorable para las OSC </a:t>
            </a:r>
            <a:endParaRPr b="0" i="0" sz="3900" u="none" cap="none" strike="noStrike">
              <a:solidFill>
                <a:srgbClr val="000000"/>
              </a:solidFill>
              <a:latin typeface="Calibri"/>
              <a:ea typeface="Calibri"/>
              <a:cs typeface="Calibri"/>
              <a:sym typeface="Calibri"/>
            </a:endParaRPr>
          </a:p>
          <a:p>
            <a:pPr indent="-457200" lvl="0" marL="457200" marR="0" rtl="0" algn="l">
              <a:lnSpc>
                <a:spcPct val="115000"/>
              </a:lnSpc>
              <a:spcBef>
                <a:spcPts val="0"/>
              </a:spcBef>
              <a:spcAft>
                <a:spcPts val="0"/>
              </a:spcAft>
              <a:buClr>
                <a:schemeClr val="dk2"/>
              </a:buClr>
              <a:buSzPts val="8100"/>
              <a:buFont typeface="Calibri"/>
              <a:buChar char="-"/>
            </a:pPr>
            <a:r>
              <a:rPr b="0" i="0" lang="fr-FR" sz="3900" u="none" cap="none" strike="noStrike">
                <a:solidFill>
                  <a:srgbClr val="000000"/>
                </a:solidFill>
                <a:latin typeface="Calibri"/>
                <a:ea typeface="Calibri"/>
                <a:cs typeface="Calibri"/>
                <a:sym typeface="Calibri"/>
              </a:rPr>
              <a:t>#ShrinkingCivicSpace #StandUp4HumanRights #ClimateFinance #ClimateEmergency #ClimateChange #ClimateCrisis </a:t>
            </a:r>
            <a:endParaRPr b="0" i="0" sz="3900" u="none" cap="none" strike="noStrike">
              <a:solidFill>
                <a:srgbClr val="000000"/>
              </a:solidFill>
              <a:latin typeface="Calibri"/>
              <a:ea typeface="Calibri"/>
              <a:cs typeface="Calibri"/>
              <a:sym typeface="Calibri"/>
            </a:endParaRPr>
          </a:p>
          <a:p>
            <a:pPr indent="0" lvl="0" marL="457200" marR="0" rtl="0" algn="l">
              <a:lnSpc>
                <a:spcPct val="115000"/>
              </a:lnSpc>
              <a:spcBef>
                <a:spcPts val="1200"/>
              </a:spcBef>
              <a:spcAft>
                <a:spcPts val="0"/>
              </a:spcAft>
              <a:buClr>
                <a:srgbClr val="000000"/>
              </a:buClr>
              <a:buSzPts val="5700"/>
              <a:buFont typeface="Arial"/>
              <a:buNone/>
            </a:pPr>
            <a:r>
              <a:t/>
            </a:r>
            <a:endParaRPr b="0" i="0" sz="5700" u="none" cap="none" strike="noStrike">
              <a:solidFill>
                <a:schemeClr val="dk2"/>
              </a:solidFill>
              <a:latin typeface="Calibri"/>
              <a:ea typeface="Calibri"/>
              <a:cs typeface="Calibri"/>
              <a:sym typeface="Calibri"/>
            </a:endParaRPr>
          </a:p>
          <a:p>
            <a:pPr indent="0" lvl="0" marL="457200" marR="0" rtl="0" algn="l">
              <a:lnSpc>
                <a:spcPct val="100000"/>
              </a:lnSpc>
              <a:spcBef>
                <a:spcPts val="1200"/>
              </a:spcBef>
              <a:spcAft>
                <a:spcPts val="0"/>
              </a:spcAft>
              <a:buClr>
                <a:srgbClr val="000000"/>
              </a:buClr>
              <a:buSzPts val="4900"/>
              <a:buFont typeface="Arial"/>
              <a:buNone/>
            </a:pPr>
            <a:r>
              <a:t/>
            </a:r>
            <a:endParaRPr b="0" i="0" sz="4900" u="none" cap="none" strike="noStrike">
              <a:solidFill>
                <a:srgbClr val="000000"/>
              </a:solidFill>
              <a:latin typeface="Calibri"/>
              <a:ea typeface="Calibri"/>
              <a:cs typeface="Calibri"/>
              <a:sym typeface="Calibri"/>
            </a:endParaRPr>
          </a:p>
        </p:txBody>
      </p:sp>
      <p:sp>
        <p:nvSpPr>
          <p:cNvPr id="258" name="Google Shape;258;gf4e259a7a4_0_28"/>
          <p:cNvSpPr/>
          <p:nvPr/>
        </p:nvSpPr>
        <p:spPr>
          <a:xfrm flipH="1">
            <a:off x="11633284" y="1596890"/>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59" name="Google Shape;259;gf4e259a7a4_0_28"/>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 name="Shape 263"/>
        <p:cNvGrpSpPr/>
        <p:nvPr/>
      </p:nvGrpSpPr>
      <p:grpSpPr>
        <a:xfrm>
          <a:off x="0" y="0"/>
          <a:ext cx="0" cy="0"/>
          <a:chOff x="0" y="0"/>
          <a:chExt cx="0" cy="0"/>
        </a:xfrm>
      </p:grpSpPr>
      <p:sp>
        <p:nvSpPr>
          <p:cNvPr id="264" name="Google Shape;264;p5"/>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pic>
        <p:nvPicPr>
          <p:cNvPr descr="A group of people holding signs&#10;&#10;Description automatically generated with medium confidence" id="265" name="Google Shape;265;p5"/>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266" name="Google Shape;266;p5"/>
          <p:cNvSpPr/>
          <p:nvPr/>
        </p:nvSpPr>
        <p:spPr>
          <a:xfrm>
            <a:off x="3" y="0"/>
            <a:ext cx="19508121" cy="13716000"/>
          </a:xfrm>
          <a:prstGeom prst="rect">
            <a:avLst/>
          </a:prstGeom>
          <a:gradFill>
            <a:gsLst>
              <a:gs pos="0">
                <a:srgbClr val="FFFFFF">
                  <a:alpha val="0"/>
                </a:srgbClr>
              </a:gs>
              <a:gs pos="19000">
                <a:srgbClr val="FFFFFF">
                  <a:alpha val="37254"/>
                </a:srgbClr>
              </a:gs>
              <a:gs pos="35000">
                <a:srgbClr val="FFFFFF">
                  <a:alpha val="77254"/>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267" name="Google Shape;267;p5"/>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i="0" lang="fr-FR" sz="5200" u="none" cap="none" strike="noStrike">
                <a:solidFill>
                  <a:srgbClr val="92D050"/>
                </a:solidFill>
                <a:latin typeface="Calibri"/>
                <a:ea typeface="Calibri"/>
                <a:cs typeface="Calibri"/>
                <a:sym typeface="Calibri"/>
              </a:rPr>
              <a:t>ELEGIR EL TÍTULO ADECUADO</a:t>
            </a:r>
            <a:endParaRPr b="0" i="0" sz="5200" u="none" cap="none" strike="noStrike">
              <a:solidFill>
                <a:srgbClr val="92D050"/>
              </a:solidFill>
              <a:latin typeface="Calibri"/>
              <a:ea typeface="Calibri"/>
              <a:cs typeface="Calibri"/>
              <a:sym typeface="Calibri"/>
            </a:endParaRPr>
          </a:p>
        </p:txBody>
      </p:sp>
      <p:sp>
        <p:nvSpPr>
          <p:cNvPr id="268" name="Google Shape;268;p5"/>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269" name="Google Shape;269;p5"/>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0" name="Google Shape;270;p5"/>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571500" lvl="0" marL="571500" marR="0" rtl="0" algn="l">
              <a:lnSpc>
                <a:spcPct val="100000"/>
              </a:lnSpc>
              <a:spcBef>
                <a:spcPts val="0"/>
              </a:spcBef>
              <a:spcAft>
                <a:spcPts val="0"/>
              </a:spcAft>
              <a:buClr>
                <a:schemeClr val="dk2"/>
              </a:buClr>
              <a:buSzPts val="4000"/>
              <a:buFont typeface="Calibri"/>
              <a:buChar char="-"/>
            </a:pPr>
            <a:r>
              <a:rPr b="0" i="0" lang="fr-FR" sz="4000" u="none" cap="none" strike="noStrike">
                <a:solidFill>
                  <a:schemeClr val="dk2"/>
                </a:solidFill>
                <a:latin typeface="Calibri"/>
                <a:ea typeface="Calibri"/>
                <a:cs typeface="Calibri"/>
                <a:sym typeface="Calibri"/>
              </a:rPr>
              <a:t>Se recomienda utilizar palabras clave, </a:t>
            </a:r>
            <a:r>
              <a:rPr b="1" i="0" lang="fr-FR" sz="4000" u="none" cap="none" strike="noStrike">
                <a:solidFill>
                  <a:schemeClr val="dk2"/>
                </a:solidFill>
                <a:latin typeface="Calibri"/>
                <a:ea typeface="Calibri"/>
                <a:cs typeface="Calibri"/>
                <a:sym typeface="Calibri"/>
              </a:rPr>
              <a:t>"por qué" y "cómo".</a:t>
            </a:r>
            <a:endParaRPr b="0" i="0" sz="4000" u="none" cap="none" strike="noStrike">
              <a:solidFill>
                <a:schemeClr val="dk2"/>
              </a:solidFill>
              <a:latin typeface="Calibri"/>
              <a:ea typeface="Calibri"/>
              <a:cs typeface="Calibri"/>
              <a:sym typeface="Calibri"/>
            </a:endParaRPr>
          </a:p>
          <a:p>
            <a:pPr indent="-571500" lvl="0" marL="571500" marR="0" rtl="0" algn="l">
              <a:lnSpc>
                <a:spcPct val="100000"/>
              </a:lnSpc>
              <a:spcBef>
                <a:spcPts val="0"/>
              </a:spcBef>
              <a:spcAft>
                <a:spcPts val="0"/>
              </a:spcAft>
              <a:buClr>
                <a:schemeClr val="dk2"/>
              </a:buClr>
              <a:buSzPts val="4000"/>
              <a:buFont typeface="Calibri"/>
              <a:buChar char="-"/>
            </a:pPr>
            <a:r>
              <a:rPr b="0" i="0" lang="fr-FR" sz="4000" u="none" cap="none" strike="noStrike">
                <a:solidFill>
                  <a:schemeClr val="dk2"/>
                </a:solidFill>
                <a:latin typeface="Calibri"/>
                <a:ea typeface="Calibri"/>
                <a:cs typeface="Calibri"/>
                <a:sym typeface="Calibri"/>
              </a:rPr>
              <a:t>Utilice la </a:t>
            </a:r>
            <a:r>
              <a:rPr b="1" i="0" lang="fr-FR" sz="4000" u="none" cap="none" strike="noStrike">
                <a:solidFill>
                  <a:schemeClr val="dk2"/>
                </a:solidFill>
                <a:latin typeface="Calibri"/>
                <a:ea typeface="Calibri"/>
                <a:cs typeface="Calibri"/>
                <a:sym typeface="Calibri"/>
              </a:rPr>
              <a:t>llamada a la acción</a:t>
            </a:r>
            <a:r>
              <a:rPr b="0" i="0" lang="fr-FR" sz="4000" u="none" cap="none" strike="noStrike">
                <a:solidFill>
                  <a:schemeClr val="dk2"/>
                </a:solidFill>
                <a:latin typeface="Calibri"/>
                <a:ea typeface="Calibri"/>
                <a:cs typeface="Calibri"/>
                <a:sym typeface="Calibri"/>
              </a:rPr>
              <a:t>: diríjase directamente al lector</a:t>
            </a:r>
            <a:endParaRPr b="0" i="0" sz="4000" u="none" cap="none" strike="noStrike">
              <a:solidFill>
                <a:schemeClr val="dk2"/>
              </a:solidFill>
              <a:latin typeface="Calibri"/>
              <a:ea typeface="Calibri"/>
              <a:cs typeface="Calibri"/>
              <a:sym typeface="Calibri"/>
            </a:endParaRPr>
          </a:p>
          <a:p>
            <a:pPr indent="-571500" lvl="0" marL="571500" marR="0" rtl="0" algn="l">
              <a:lnSpc>
                <a:spcPct val="100000"/>
              </a:lnSpc>
              <a:spcBef>
                <a:spcPts val="0"/>
              </a:spcBef>
              <a:spcAft>
                <a:spcPts val="0"/>
              </a:spcAft>
              <a:buClr>
                <a:schemeClr val="dk2"/>
              </a:buClr>
              <a:buSzPts val="4000"/>
              <a:buFont typeface="Calibri"/>
              <a:buChar char="-"/>
            </a:pPr>
            <a:r>
              <a:rPr b="0" i="0" lang="fr-FR" sz="4000" u="none" cap="none" strike="noStrike">
                <a:solidFill>
                  <a:schemeClr val="dk2"/>
                </a:solidFill>
                <a:latin typeface="Calibri"/>
                <a:ea typeface="Calibri"/>
                <a:cs typeface="Calibri"/>
                <a:sym typeface="Calibri"/>
              </a:rPr>
              <a:t>No escriba títulos largos y misteriosos, evite el uso de acrónimos</a:t>
            </a:r>
            <a:endParaRPr b="0" i="0" sz="4000" u="none" cap="none" strike="noStrike">
              <a:solidFill>
                <a:schemeClr val="dk2"/>
              </a:solidFill>
              <a:latin typeface="Calibri"/>
              <a:ea typeface="Calibri"/>
              <a:cs typeface="Calibri"/>
              <a:sym typeface="Calibri"/>
            </a:endParaRPr>
          </a:p>
          <a:p>
            <a:pPr indent="-571500" lvl="0" marL="571500" marR="0" rtl="0" algn="l">
              <a:lnSpc>
                <a:spcPct val="100000"/>
              </a:lnSpc>
              <a:spcBef>
                <a:spcPts val="0"/>
              </a:spcBef>
              <a:spcAft>
                <a:spcPts val="0"/>
              </a:spcAft>
              <a:buClr>
                <a:schemeClr val="dk2"/>
              </a:buClr>
              <a:buSzPts val="4000"/>
              <a:buFont typeface="Calibri"/>
              <a:buChar char="-"/>
            </a:pPr>
            <a:r>
              <a:rPr b="0" i="0" lang="fr-FR" sz="4000" u="none" cap="none" strike="noStrike">
                <a:solidFill>
                  <a:schemeClr val="dk2"/>
                </a:solidFill>
                <a:latin typeface="Calibri"/>
                <a:ea typeface="Calibri"/>
                <a:cs typeface="Calibri"/>
                <a:sym typeface="Calibri"/>
              </a:rPr>
              <a:t>El </a:t>
            </a:r>
            <a:r>
              <a:rPr b="1" i="0" lang="fr-FR" sz="4000" u="none" cap="none" strike="noStrike">
                <a:solidFill>
                  <a:schemeClr val="dk2"/>
                </a:solidFill>
                <a:latin typeface="Calibri"/>
                <a:ea typeface="Calibri"/>
                <a:cs typeface="Calibri"/>
                <a:sym typeface="Calibri"/>
              </a:rPr>
              <a:t>uso de números </a:t>
            </a:r>
            <a:r>
              <a:rPr b="0" i="0" lang="fr-FR" sz="4000" u="none" cap="none" strike="noStrike">
                <a:solidFill>
                  <a:schemeClr val="dk2"/>
                </a:solidFill>
                <a:latin typeface="Calibri"/>
                <a:ea typeface="Calibri"/>
                <a:cs typeface="Calibri"/>
                <a:sym typeface="Calibri"/>
              </a:rPr>
              <a:t>en los títulos hace que la gente haga más clic (por ejemplo: "7 razones por las que...") </a:t>
            </a:r>
            <a:endParaRPr b="0" i="0" sz="1400" u="none" cap="none" strike="noStrike">
              <a:solidFill>
                <a:srgbClr val="000000"/>
              </a:solidFill>
              <a:latin typeface="Arial"/>
              <a:ea typeface="Arial"/>
              <a:cs typeface="Arial"/>
              <a:sym typeface="Arial"/>
            </a:endParaRPr>
          </a:p>
        </p:txBody>
      </p:sp>
      <p:sp>
        <p:nvSpPr>
          <p:cNvPr id="271" name="Google Shape;271;p5"/>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pic>
        <p:nvPicPr>
          <p:cNvPr descr="Headline preference data" id="272" name="Google Shape;272;p5"/>
          <p:cNvPicPr preferRelativeResize="0"/>
          <p:nvPr/>
        </p:nvPicPr>
        <p:blipFill rotWithShape="1">
          <a:blip r:embed="rId4">
            <a:alphaModFix/>
          </a:blip>
          <a:srcRect b="0" l="0" r="0" t="0"/>
          <a:stretch/>
        </p:blipFill>
        <p:spPr>
          <a:xfrm>
            <a:off x="10222525" y="2335381"/>
            <a:ext cx="14155125" cy="9515243"/>
          </a:xfrm>
          <a:prstGeom prst="rect">
            <a:avLst/>
          </a:prstGeom>
          <a:noFill/>
          <a:ln>
            <a:noFill/>
          </a:ln>
        </p:spPr>
      </p:pic>
      <p:sp>
        <p:nvSpPr>
          <p:cNvPr id="273" name="Google Shape;273;p5"/>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gf7e20c3e86_2_46"/>
          <p:cNvPicPr preferRelativeResize="0"/>
          <p:nvPr/>
        </p:nvPicPr>
        <p:blipFill rotWithShape="1">
          <a:blip r:embed="rId3">
            <a:alphaModFix/>
          </a:blip>
          <a:srcRect b="0" l="0" r="0" t="0"/>
          <a:stretch/>
        </p:blipFill>
        <p:spPr>
          <a:xfrm>
            <a:off x="270238" y="490538"/>
            <a:ext cx="23837173" cy="12734924"/>
          </a:xfrm>
          <a:prstGeom prst="rect">
            <a:avLst/>
          </a:prstGeom>
          <a:noFill/>
          <a:ln>
            <a:noFill/>
          </a:ln>
        </p:spPr>
      </p:pic>
      <p:sp>
        <p:nvSpPr>
          <p:cNvPr id="280" name="Google Shape;280;gf7e20c3e86_2_4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6"/>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000"/>
              <a:buFont typeface="Arial"/>
              <a:buNone/>
            </a:pPr>
            <a:r>
              <a:rPr b="0" i="0" lang="fr-FR" sz="4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86" name="Google Shape;286;p6"/>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287" name="Google Shape;287;p6"/>
          <p:cNvSpPr txBox="1"/>
          <p:nvPr/>
        </p:nvSpPr>
        <p:spPr>
          <a:xfrm>
            <a:off x="11031452" y="1682105"/>
            <a:ext cx="9834074" cy="2112129"/>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i="0" lang="fr-FR" sz="5400" u="none" cap="none" strike="noStrike">
                <a:solidFill>
                  <a:srgbClr val="92D050"/>
                </a:solidFill>
                <a:latin typeface="Lato"/>
                <a:ea typeface="Lato"/>
                <a:cs typeface="Lato"/>
                <a:sym typeface="Lato"/>
              </a:rPr>
              <a:t>CREAR UNA METADESCRIPCIÓN CONVINCENTE</a:t>
            </a:r>
            <a:endParaRPr b="1" i="0" sz="5400" u="none" cap="none" strike="noStrike">
              <a:solidFill>
                <a:srgbClr val="92D050"/>
              </a:solidFill>
              <a:latin typeface="Lato"/>
              <a:ea typeface="Lato"/>
              <a:cs typeface="Lato"/>
              <a:sym typeface="Lato"/>
            </a:endParaRPr>
          </a:p>
        </p:txBody>
      </p:sp>
      <p:pic>
        <p:nvPicPr>
          <p:cNvPr descr="A picture containing crowd&#10;&#10;Description automatically generated" id="288" name="Google Shape;288;p6"/>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289" name="Google Shape;289;p6"/>
          <p:cNvSpPr txBox="1"/>
          <p:nvPr/>
        </p:nvSpPr>
        <p:spPr>
          <a:xfrm>
            <a:off x="11257280" y="4368378"/>
            <a:ext cx="11846700" cy="674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3600"/>
              <a:buFont typeface="Calibri"/>
              <a:buNone/>
            </a:pPr>
            <a:r>
              <a:rPr b="0" i="0" lang="fr-FR" sz="3600" u="none" cap="none" strike="noStrike">
                <a:solidFill>
                  <a:schemeClr val="dk2"/>
                </a:solidFill>
                <a:latin typeface="Calibri"/>
                <a:ea typeface="Calibri"/>
                <a:cs typeface="Calibri"/>
                <a:sym typeface="Calibri"/>
              </a:rPr>
              <a:t>Las meta descripciones son lo siguiente que la gente lee después del título. Aparece debajo de cada resultado de búsqueda. Si tu título es excelente pero tu meta descripción no lo es, estás matando tus posibilidades de conseguir el clic y, por tanto, estar bien clasificado por Google.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600"/>
              <a:buFont typeface="Calibri"/>
              <a:buNone/>
            </a:pPr>
            <a:r>
              <a:t/>
            </a:r>
            <a:endParaRPr b="0" i="0" sz="3600" u="none" cap="none" strike="noStrike">
              <a:solidFill>
                <a:schemeClr val="dk2"/>
              </a:solidFill>
              <a:latin typeface="Calibri"/>
              <a:ea typeface="Calibri"/>
              <a:cs typeface="Calibri"/>
              <a:sym typeface="Calibri"/>
            </a:endParaRPr>
          </a:p>
          <a:p>
            <a:pPr indent="0" lvl="0" marL="0" marR="0" rtl="0" algn="l">
              <a:lnSpc>
                <a:spcPct val="100000"/>
              </a:lnSpc>
              <a:spcBef>
                <a:spcPts val="0"/>
              </a:spcBef>
              <a:spcAft>
                <a:spcPts val="0"/>
              </a:spcAft>
              <a:buClr>
                <a:schemeClr val="dk2"/>
              </a:buClr>
              <a:buSzPts val="3600"/>
              <a:buFont typeface="Calibri"/>
              <a:buNone/>
            </a:pPr>
            <a:r>
              <a:rPr b="0" i="0" lang="fr-FR" sz="3600" u="none" cap="none" strike="noStrike">
                <a:solidFill>
                  <a:schemeClr val="dk2"/>
                </a:solidFill>
                <a:latin typeface="Calibri"/>
                <a:ea typeface="Calibri"/>
                <a:cs typeface="Calibri"/>
                <a:sym typeface="Calibri"/>
              </a:rPr>
              <a:t>Las meta descripciones deben ser:</a:t>
            </a:r>
            <a:endParaRPr b="0" i="0" sz="3600" u="none" cap="none" strike="noStrike">
              <a:solidFill>
                <a:schemeClr val="dk2"/>
              </a:solidFill>
              <a:latin typeface="Calibri"/>
              <a:ea typeface="Calibri"/>
              <a:cs typeface="Calibri"/>
              <a:sym typeface="Calibri"/>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Descriptivo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Persuasivo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Inspirar la curiosidad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Coincidir con la intención del buscador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156 caracteres o menos </a:t>
            </a:r>
            <a:endParaRPr b="0" i="0" sz="1400" u="none" cap="none" strike="noStrike">
              <a:solidFill>
                <a:srgbClr val="000000"/>
              </a:solidFill>
              <a:latin typeface="Arial"/>
              <a:ea typeface="Arial"/>
              <a:cs typeface="Arial"/>
              <a:sym typeface="Arial"/>
            </a:endParaRPr>
          </a:p>
          <a:p>
            <a:pPr indent="-571500" lvl="0" marL="571500" marR="0" rtl="0" algn="l">
              <a:lnSpc>
                <a:spcPct val="100000"/>
              </a:lnSpc>
              <a:spcBef>
                <a:spcPts val="0"/>
              </a:spcBef>
              <a:spcAft>
                <a:spcPts val="0"/>
              </a:spcAft>
              <a:buClr>
                <a:schemeClr val="dk2"/>
              </a:buClr>
              <a:buSzPts val="3600"/>
              <a:buFont typeface="Calibri"/>
              <a:buChar char="-"/>
            </a:pPr>
            <a:r>
              <a:rPr b="1" i="0" lang="fr-FR" sz="3600" u="none" cap="none" strike="noStrike">
                <a:solidFill>
                  <a:schemeClr val="dk2"/>
                </a:solidFill>
                <a:latin typeface="Calibri"/>
                <a:ea typeface="Calibri"/>
                <a:cs typeface="Calibri"/>
                <a:sym typeface="Calibri"/>
              </a:rPr>
              <a:t>Incluya sus palabras objetivo</a:t>
            </a:r>
            <a:endParaRPr b="1" i="0" sz="3600" u="none" cap="none" strike="noStrike">
              <a:solidFill>
                <a:schemeClr val="dk2"/>
              </a:solidFill>
              <a:latin typeface="Calibri"/>
              <a:ea typeface="Calibri"/>
              <a:cs typeface="Calibri"/>
              <a:sym typeface="Calibri"/>
            </a:endParaRPr>
          </a:p>
        </p:txBody>
      </p:sp>
      <p:sp>
        <p:nvSpPr>
          <p:cNvPr id="290" name="Google Shape;290;p6"/>
          <p:cNvSpPr txBox="1"/>
          <p:nvPr>
            <p:ph idx="12" type="sldNum"/>
          </p:nvPr>
        </p:nvSpPr>
        <p:spPr>
          <a:xfrm>
            <a:off x="22812148" y="12666269"/>
            <a:ext cx="1462800" cy="10500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3200"/>
              <a:buNone/>
            </a:pPr>
            <a:fld id="{00000000-1234-1234-1234-123412341234}" type="slidenum">
              <a:rPr lang="fr-F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