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oboto"/>
      <p:regular r:id="rId29"/>
      <p:bold r:id="rId30"/>
      <p:italic r:id="rId31"/>
      <p:boldItalic r:id="rId32"/>
    </p:embeddedFont>
    <p:embeddedFont>
      <p:font typeface="Roboto Medium"/>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802">
          <p15:clr>
            <a:srgbClr val="9AA0A6"/>
          </p15:clr>
        </p15:guide>
        <p15:guide id="2" orient="horz" pos="2438">
          <p15:clr>
            <a:srgbClr val="9AA0A6"/>
          </p15:clr>
        </p15:guide>
        <p15:guide id="3" pos="2648">
          <p15:clr>
            <a:srgbClr val="9AA0A6"/>
          </p15:clr>
        </p15:guide>
        <p15:guide id="4" pos="4256">
          <p15:clr>
            <a:srgbClr val="9AA0A6"/>
          </p15:clr>
        </p15:guide>
        <p15:guide id="5" pos="4020">
          <p15:clr>
            <a:srgbClr val="9AA0A6"/>
          </p15:clr>
        </p15:guide>
        <p15:guide id="6" pos="5616">
          <p15:clr>
            <a:srgbClr val="9AA0A6"/>
          </p15:clr>
        </p15:guide>
        <p15:guide id="7" orient="horz" pos="1158">
          <p15:clr>
            <a:srgbClr val="9AA0A6"/>
          </p15:clr>
        </p15:guide>
        <p15:guide id="8" orient="horz" pos="2281">
          <p15:clr>
            <a:srgbClr val="9AA0A6"/>
          </p15:clr>
        </p15:guide>
        <p15:guide id="9" pos="180">
          <p15:clr>
            <a:srgbClr val="9AA0A6"/>
          </p15:clr>
        </p15:guide>
        <p15:guide id="10" pos="2473">
          <p15:clr>
            <a:srgbClr val="9AA0A6"/>
          </p15:clr>
        </p15:guide>
        <p15:guide id="11" orient="horz" pos="326">
          <p15:clr>
            <a:srgbClr val="9AA0A6"/>
          </p15:clr>
        </p15:guide>
        <p15:guide id="12" orient="horz" pos="1430">
          <p15:clr>
            <a:srgbClr val="9AA0A6"/>
          </p15:clr>
        </p15:guide>
        <p15:guide id="13" orient="horz" pos="1810">
          <p15:clr>
            <a:srgbClr val="9AA0A6"/>
          </p15:clr>
        </p15:guide>
        <p15:guide id="14" orient="horz" pos="2950">
          <p15:clr>
            <a:srgbClr val="9AA0A6"/>
          </p15:clr>
        </p15:guide>
      </p15:sldGuideLst>
    </p:ext>
    <p:ext uri="http://customooxmlschemas.google.com/">
      <go:slidesCustomData xmlns:go="http://customooxmlschemas.google.com/" r:id="rId37" roundtripDataSignature="AMtx7mjjLwKvPkSuA1BP+HLQ5M52XOXG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802" orient="horz"/>
        <p:guide pos="2438" orient="horz"/>
        <p:guide pos="2648"/>
        <p:guide pos="4256"/>
        <p:guide pos="4020"/>
        <p:guide pos="5616"/>
        <p:guide pos="1158" orient="horz"/>
        <p:guide pos="2281" orient="horz"/>
        <p:guide pos="180"/>
        <p:guide pos="2473"/>
        <p:guide pos="326" orient="horz"/>
        <p:guide pos="1430" orient="horz"/>
        <p:guide pos="1810" orient="horz"/>
        <p:guide pos="295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RobotoMedium-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RobotoMedium-italic.fntdata"/><Relationship Id="rId12" Type="http://schemas.openxmlformats.org/officeDocument/2006/relationships/slide" Target="slides/slide7.xml"/><Relationship Id="rId34" Type="http://schemas.openxmlformats.org/officeDocument/2006/relationships/font" Target="fonts/RobotoMedium-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RobotoMedium-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clearer identity and meaning was the take off point for developing a new CPDE brand that not only reflects inclusive partnerships but also one that is able to adapt to the new ways of working.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Part of the strategy of the new branding is to be able to reflect the constituencies of the platform.  After all, the niche of CPDE is its wide membership engaging in EDC. While the logo suggests this in a general way, we thought it best to create icons for each constituency.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Icons representing the different constituencies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 name="Google Shape;21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new color palette suggests diversity of our membership.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CPDE came about during the Busan High-Level Forum on Aid and Development Effectiveness (HLF4)</a:t>
            </a:r>
            <a:endParaRPr/>
          </a:p>
          <a:p>
            <a:pPr indent="0" lvl="0" marL="0" rtl="0" algn="l">
              <a:lnSpc>
                <a:spcPct val="100000"/>
              </a:lnSpc>
              <a:spcBef>
                <a:spcPts val="0"/>
              </a:spcBef>
              <a:spcAft>
                <a:spcPts val="0"/>
              </a:spcAft>
              <a:buSzPts val="1100"/>
              <a:buNone/>
            </a:pPr>
            <a:r>
              <a:rPr lang="en"/>
              <a:t>In 2012, the two platforms Better Aid and Open Forum merged together to form a united CSO alliance to continue the engagement on development effectiveness agenda.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 name="Google Shape;31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400">
                <a:solidFill>
                  <a:schemeClr val="dk1"/>
                </a:solidFill>
              </a:rPr>
              <a:t>Eight years after, er several evaluations, strategic reviews, management audits, and reflection on several organisational learning processes we developed the platform’s new Strategic Plan in 2020.</a:t>
            </a: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21945" lvl="0" marL="457200" rtl="0" algn="l">
              <a:lnSpc>
                <a:spcPct val="100000"/>
              </a:lnSpc>
              <a:spcBef>
                <a:spcPts val="0"/>
              </a:spcBef>
              <a:spcAft>
                <a:spcPts val="0"/>
              </a:spcAft>
              <a:buClr>
                <a:srgbClr val="595959"/>
              </a:buClr>
              <a:buSzPts val="1470"/>
              <a:buChar char="●"/>
            </a:pPr>
            <a:r>
              <a:rPr lang="en" sz="1422">
                <a:solidFill>
                  <a:schemeClr val="dk1"/>
                </a:solidFill>
              </a:rPr>
              <a:t>Continue to </a:t>
            </a:r>
            <a:r>
              <a:rPr b="1" lang="en" sz="1422">
                <a:solidFill>
                  <a:schemeClr val="dk1"/>
                </a:solidFill>
              </a:rPr>
              <a:t>enable global CSO engagement</a:t>
            </a:r>
            <a:r>
              <a:rPr lang="en" sz="1422">
                <a:solidFill>
                  <a:schemeClr val="dk1"/>
                </a:solidFill>
              </a:rPr>
              <a:t> and even secured seats in important global fora tackling effective development cooperation. (amplify the voice of CSOs and marginalised people)</a:t>
            </a:r>
            <a:endParaRPr sz="1422">
              <a:solidFill>
                <a:schemeClr val="dk1"/>
              </a:solidFill>
            </a:endParaRPr>
          </a:p>
          <a:p>
            <a:pPr indent="-321945" lvl="0" marL="457200" rtl="0" algn="l">
              <a:lnSpc>
                <a:spcPct val="100000"/>
              </a:lnSpc>
              <a:spcBef>
                <a:spcPts val="0"/>
              </a:spcBef>
              <a:spcAft>
                <a:spcPts val="0"/>
              </a:spcAft>
              <a:buClr>
                <a:srgbClr val="595959"/>
              </a:buClr>
              <a:buSzPts val="1470"/>
              <a:buChar char="●"/>
            </a:pPr>
            <a:r>
              <a:rPr lang="en" sz="1422">
                <a:solidFill>
                  <a:schemeClr val="dk1"/>
                </a:solidFill>
              </a:rPr>
              <a:t>Recognised as the </a:t>
            </a:r>
            <a:r>
              <a:rPr b="1" lang="en" sz="1422">
                <a:solidFill>
                  <a:schemeClr val="dk1"/>
                </a:solidFill>
              </a:rPr>
              <a:t>only CSO platform working on EDC</a:t>
            </a:r>
            <a:r>
              <a:rPr lang="en" sz="1422">
                <a:solidFill>
                  <a:schemeClr val="dk1"/>
                </a:solidFill>
              </a:rPr>
              <a:t> and acknowledged for its expertise in this area with a wide CSO reach</a:t>
            </a:r>
            <a:endParaRPr sz="1422">
              <a:solidFill>
                <a:schemeClr val="dk1"/>
              </a:solidFill>
            </a:endParaRPr>
          </a:p>
          <a:p>
            <a:pPr indent="-321945" lvl="0" marL="457200" rtl="0" algn="l">
              <a:lnSpc>
                <a:spcPct val="100000"/>
              </a:lnSpc>
              <a:spcBef>
                <a:spcPts val="0"/>
              </a:spcBef>
              <a:spcAft>
                <a:spcPts val="0"/>
              </a:spcAft>
              <a:buClr>
                <a:srgbClr val="595959"/>
              </a:buClr>
              <a:buSzPts val="1470"/>
              <a:buChar char="●"/>
            </a:pPr>
            <a:r>
              <a:rPr b="1" lang="en" sz="1422">
                <a:solidFill>
                  <a:schemeClr val="dk1"/>
                </a:solidFill>
              </a:rPr>
              <a:t>Together we build organisational capacities</a:t>
            </a:r>
            <a:r>
              <a:rPr lang="en" sz="1422">
                <a:solidFill>
                  <a:schemeClr val="dk1"/>
                </a:solidFill>
              </a:rPr>
              <a:t> related to our advocacy and research work</a:t>
            </a:r>
            <a:endParaRPr sz="1422">
              <a:solidFill>
                <a:schemeClr val="dk1"/>
              </a:solidFill>
            </a:endParaRPr>
          </a:p>
          <a:p>
            <a:pPr indent="-318928" lvl="0" marL="457200" rtl="0" algn="l">
              <a:lnSpc>
                <a:spcPct val="100000"/>
              </a:lnSpc>
              <a:spcBef>
                <a:spcPts val="0"/>
              </a:spcBef>
              <a:spcAft>
                <a:spcPts val="0"/>
              </a:spcAft>
              <a:buClr>
                <a:schemeClr val="dk1"/>
              </a:buClr>
              <a:buSzPts val="1423"/>
              <a:buChar char="●"/>
            </a:pPr>
            <a:r>
              <a:rPr b="1" lang="en" sz="1422">
                <a:solidFill>
                  <a:schemeClr val="dk1"/>
                </a:solidFill>
              </a:rPr>
              <a:t>We engage CSOs in more than 80 countries</a:t>
            </a:r>
            <a:r>
              <a:rPr lang="en" sz="1422">
                <a:solidFill>
                  <a:schemeClr val="dk1"/>
                </a:solidFill>
              </a:rPr>
              <a:t> in EDC related activities with at least 35 active CSO country focal points </a:t>
            </a:r>
            <a:endParaRPr sz="1422">
              <a:solidFill>
                <a:schemeClr val="dk1"/>
              </a:solidFill>
            </a:endParaRPr>
          </a:p>
          <a:p>
            <a:pPr indent="-318928" lvl="0" marL="457200" rtl="0" algn="l">
              <a:lnSpc>
                <a:spcPct val="100000"/>
              </a:lnSpc>
              <a:spcBef>
                <a:spcPts val="0"/>
              </a:spcBef>
              <a:spcAft>
                <a:spcPts val="0"/>
              </a:spcAft>
              <a:buClr>
                <a:schemeClr val="dk1"/>
              </a:buClr>
              <a:buSzPts val="1423"/>
              <a:buChar char="●"/>
            </a:pPr>
            <a:r>
              <a:rPr b="1" lang="en" sz="1422">
                <a:solidFill>
                  <a:schemeClr val="dk1"/>
                </a:solidFill>
              </a:rPr>
              <a:t>We amplify the voice of the marginalised</a:t>
            </a:r>
            <a:r>
              <a:rPr lang="en" sz="1422">
                <a:solidFill>
                  <a:schemeClr val="dk1"/>
                </a:solidFill>
              </a:rPr>
              <a:t> by advocating people-centred development in all arenas we engaging in</a:t>
            </a:r>
            <a:endParaRPr sz="1422">
              <a:solidFill>
                <a:schemeClr val="dk1"/>
              </a:solidFill>
            </a:endParaRPr>
          </a:p>
          <a:p>
            <a:pPr indent="-318928" lvl="0" marL="457200" rtl="0" algn="l">
              <a:lnSpc>
                <a:spcPct val="100000"/>
              </a:lnSpc>
              <a:spcBef>
                <a:spcPts val="0"/>
              </a:spcBef>
              <a:spcAft>
                <a:spcPts val="0"/>
              </a:spcAft>
              <a:buClr>
                <a:schemeClr val="dk1"/>
              </a:buClr>
              <a:buSzPts val="1423"/>
              <a:buChar char="●"/>
            </a:pPr>
            <a:r>
              <a:rPr lang="en" sz="1422">
                <a:solidFill>
                  <a:schemeClr val="dk1"/>
                </a:solidFill>
              </a:rPr>
              <a:t>Sustain CSO efforts to</a:t>
            </a:r>
            <a:r>
              <a:rPr b="1" lang="en" sz="1422">
                <a:solidFill>
                  <a:schemeClr val="dk1"/>
                </a:solidFill>
              </a:rPr>
              <a:t> work on their own development effectiveness</a:t>
            </a:r>
            <a:endParaRPr b="1" sz="1422">
              <a:solidFill>
                <a:schemeClr val="dk1"/>
              </a:solidFill>
            </a:endParaRPr>
          </a:p>
          <a:p>
            <a:pPr indent="-318928" lvl="0" marL="457200" rtl="0" algn="l">
              <a:lnSpc>
                <a:spcPct val="100000"/>
              </a:lnSpc>
              <a:spcBef>
                <a:spcPts val="0"/>
              </a:spcBef>
              <a:spcAft>
                <a:spcPts val="0"/>
              </a:spcAft>
              <a:buClr>
                <a:schemeClr val="dk1"/>
              </a:buClr>
              <a:buSzPts val="1423"/>
              <a:buChar char="●"/>
            </a:pPr>
            <a:r>
              <a:rPr b="1" lang="en" sz="1422">
                <a:solidFill>
                  <a:schemeClr val="dk1"/>
                </a:solidFill>
              </a:rPr>
              <a:t>Forge alliance</a:t>
            </a:r>
            <a:r>
              <a:rPr lang="en" sz="1422">
                <a:solidFill>
                  <a:schemeClr val="dk1"/>
                </a:solidFill>
              </a:rPr>
              <a:t> with other key, global CSO players</a:t>
            </a:r>
            <a:endParaRPr sz="1122">
              <a:solidFill>
                <a:schemeClr val="dk1"/>
              </a:solidFill>
            </a:endParaRPr>
          </a:p>
          <a:p>
            <a:pPr indent="0" lvl="0" marL="0" rtl="0" algn="l">
              <a:lnSpc>
                <a:spcPct val="100000"/>
              </a:lnSpc>
              <a:spcBef>
                <a:spcPts val="0"/>
              </a:spcBef>
              <a:spcAft>
                <a:spcPts val="0"/>
              </a:spcAft>
              <a:buSzPts val="1100"/>
              <a:buNone/>
            </a:pPr>
            <a:r>
              <a:t/>
            </a:r>
            <a:endParaRPr sz="14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These achievements have given the platforms a clearer identity. Making the CPDE logo more meaningful and reflective of strengthened partnership of CSOs and the interconnection of the our advocacies woven into effective development cooperation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9.png"/><Relationship Id="rId13" Type="http://schemas.openxmlformats.org/officeDocument/2006/relationships/image" Target="../media/image38.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3.png"/><Relationship Id="rId15" Type="http://schemas.openxmlformats.org/officeDocument/2006/relationships/image" Target="../media/image42.png"/><Relationship Id="rId14" Type="http://schemas.openxmlformats.org/officeDocument/2006/relationships/image" Target="../media/image40.png"/><Relationship Id="rId17" Type="http://schemas.openxmlformats.org/officeDocument/2006/relationships/image" Target="../media/image10.png"/><Relationship Id="rId16" Type="http://schemas.openxmlformats.org/officeDocument/2006/relationships/image" Target="../media/image41.png"/><Relationship Id="rId5" Type="http://schemas.openxmlformats.org/officeDocument/2006/relationships/image" Target="../media/image31.png"/><Relationship Id="rId6" Type="http://schemas.openxmlformats.org/officeDocument/2006/relationships/image" Target="../media/image37.png"/><Relationship Id="rId7" Type="http://schemas.openxmlformats.org/officeDocument/2006/relationships/image" Target="../media/image34.png"/><Relationship Id="rId8"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45.png"/><Relationship Id="rId9" Type="http://schemas.openxmlformats.org/officeDocument/2006/relationships/image" Target="../media/image10.png"/><Relationship Id="rId5" Type="http://schemas.openxmlformats.org/officeDocument/2006/relationships/image" Target="../media/image43.png"/><Relationship Id="rId6" Type="http://schemas.openxmlformats.org/officeDocument/2006/relationships/image" Target="../media/image50.png"/><Relationship Id="rId7" Type="http://schemas.openxmlformats.org/officeDocument/2006/relationships/image" Target="../media/image48.png"/><Relationship Id="rId8" Type="http://schemas.openxmlformats.org/officeDocument/2006/relationships/image" Target="../media/image46.png"/></Relationships>
</file>

<file path=ppt/slides/_rels/slide14.xml.rels><?xml version="1.0" encoding="UTF-8" standalone="yes"?><Relationships xmlns="http://schemas.openxmlformats.org/package/2006/relationships"><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49.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png"/><Relationship Id="rId8"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6.png"/><Relationship Id="rId4" Type="http://schemas.openxmlformats.org/officeDocument/2006/relationships/image" Target="../media/image58.png"/><Relationship Id="rId9" Type="http://schemas.openxmlformats.org/officeDocument/2006/relationships/image" Target="../media/image10.png"/><Relationship Id="rId5" Type="http://schemas.openxmlformats.org/officeDocument/2006/relationships/image" Target="../media/image57.png"/><Relationship Id="rId6" Type="http://schemas.openxmlformats.org/officeDocument/2006/relationships/image" Target="../media/image62.png"/><Relationship Id="rId7" Type="http://schemas.openxmlformats.org/officeDocument/2006/relationships/image" Target="../media/image59.png"/><Relationship Id="rId8" Type="http://schemas.openxmlformats.org/officeDocument/2006/relationships/image" Target="../media/image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4.png"/><Relationship Id="rId4" Type="http://schemas.openxmlformats.org/officeDocument/2006/relationships/image" Target="../media/image61.png"/><Relationship Id="rId9" Type="http://schemas.openxmlformats.org/officeDocument/2006/relationships/image" Target="../media/image10.png"/><Relationship Id="rId5" Type="http://schemas.openxmlformats.org/officeDocument/2006/relationships/image" Target="../media/image65.png"/><Relationship Id="rId6" Type="http://schemas.openxmlformats.org/officeDocument/2006/relationships/image" Target="../media/image63.png"/><Relationship Id="rId7" Type="http://schemas.openxmlformats.org/officeDocument/2006/relationships/image" Target="../media/image59.png"/><Relationship Id="rId8" Type="http://schemas.openxmlformats.org/officeDocument/2006/relationships/image" Target="../media/image6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0.png"/><Relationship Id="rId4" Type="http://schemas.openxmlformats.org/officeDocument/2006/relationships/image" Target="../media/image71.png"/><Relationship Id="rId9" Type="http://schemas.openxmlformats.org/officeDocument/2006/relationships/image" Target="../media/image10.png"/><Relationship Id="rId5" Type="http://schemas.openxmlformats.org/officeDocument/2006/relationships/image" Target="../media/image66.png"/><Relationship Id="rId6" Type="http://schemas.openxmlformats.org/officeDocument/2006/relationships/image" Target="../media/image67.png"/><Relationship Id="rId7" Type="http://schemas.openxmlformats.org/officeDocument/2006/relationships/image" Target="../media/image59.png"/><Relationship Id="rId8" Type="http://schemas.openxmlformats.org/officeDocument/2006/relationships/image" Target="../media/image6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9.png"/><Relationship Id="rId4" Type="http://schemas.openxmlformats.org/officeDocument/2006/relationships/image" Target="../media/image68.png"/><Relationship Id="rId5" Type="http://schemas.openxmlformats.org/officeDocument/2006/relationships/image" Target="../media/image74.png"/><Relationship Id="rId6" Type="http://schemas.openxmlformats.org/officeDocument/2006/relationships/image" Target="../media/image73.png"/><Relationship Id="rId7"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2.png"/><Relationship Id="rId4" Type="http://schemas.openxmlformats.org/officeDocument/2006/relationships/image" Target="../media/image10.png"/><Relationship Id="rId5" Type="http://schemas.openxmlformats.org/officeDocument/2006/relationships/image" Target="../media/image76.png"/><Relationship Id="rId6" Type="http://schemas.openxmlformats.org/officeDocument/2006/relationships/image" Target="../media/image75.png"/><Relationship Id="rId7" Type="http://schemas.openxmlformats.org/officeDocument/2006/relationships/image" Target="../media/image7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0"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78.png"/><Relationship Id="rId9" Type="http://schemas.openxmlformats.org/officeDocument/2006/relationships/image" Target="../media/image83.png"/><Relationship Id="rId5" Type="http://schemas.openxmlformats.org/officeDocument/2006/relationships/image" Target="../media/image77.png"/><Relationship Id="rId6" Type="http://schemas.openxmlformats.org/officeDocument/2006/relationships/image" Target="../media/image80.png"/><Relationship Id="rId7" Type="http://schemas.openxmlformats.org/officeDocument/2006/relationships/image" Target="../media/image81.png"/><Relationship Id="rId8" Type="http://schemas.openxmlformats.org/officeDocument/2006/relationships/image" Target="../media/image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85.png"/><Relationship Id="rId5" Type="http://schemas.openxmlformats.org/officeDocument/2006/relationships/image" Target="../media/image86.png"/><Relationship Id="rId6" Type="http://schemas.openxmlformats.org/officeDocument/2006/relationships/image" Target="../media/image8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7.jpg"/><Relationship Id="rId4" Type="http://schemas.openxmlformats.org/officeDocument/2006/relationships/image" Target="../media/image94.png"/><Relationship Id="rId9" Type="http://schemas.openxmlformats.org/officeDocument/2006/relationships/image" Target="../media/image93.png"/><Relationship Id="rId5" Type="http://schemas.openxmlformats.org/officeDocument/2006/relationships/image" Target="../media/image90.png"/><Relationship Id="rId6" Type="http://schemas.openxmlformats.org/officeDocument/2006/relationships/image" Target="../media/image89.png"/><Relationship Id="rId7" Type="http://schemas.openxmlformats.org/officeDocument/2006/relationships/image" Target="../media/image92.png"/><Relationship Id="rId8" Type="http://schemas.openxmlformats.org/officeDocument/2006/relationships/image" Target="../media/image9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3.png"/><Relationship Id="rId11" Type="http://schemas.openxmlformats.org/officeDocument/2006/relationships/image" Target="../media/image20.png"/><Relationship Id="rId10" Type="http://schemas.openxmlformats.org/officeDocument/2006/relationships/image" Target="../media/image19.png"/><Relationship Id="rId9"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10.png"/><Relationship Id="rId5"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2246579" y="-1173075"/>
            <a:ext cx="8143026" cy="5234800"/>
          </a:xfrm>
          <a:prstGeom prst="rect">
            <a:avLst/>
          </a:prstGeom>
          <a:noFill/>
          <a:ln>
            <a:noFill/>
          </a:ln>
        </p:spPr>
      </p:pic>
      <p:sp>
        <p:nvSpPr>
          <p:cNvPr id="55" name="Google Shape;55;p1"/>
          <p:cNvSpPr txBox="1"/>
          <p:nvPr>
            <p:ph idx="1" type="subTitle"/>
          </p:nvPr>
        </p:nvSpPr>
        <p:spPr>
          <a:xfrm>
            <a:off x="367600" y="3000025"/>
            <a:ext cx="2961600" cy="21879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80000"/>
              </a:lnSpc>
              <a:spcBef>
                <a:spcPts val="0"/>
              </a:spcBef>
              <a:spcAft>
                <a:spcPts val="0"/>
              </a:spcAft>
              <a:buSzPct val="62222"/>
              <a:buNone/>
            </a:pPr>
            <a:r>
              <a:rPr lang="en" sz="4500"/>
              <a:t>La</a:t>
            </a:r>
            <a:endParaRPr sz="4500"/>
          </a:p>
          <a:p>
            <a:pPr indent="0" lvl="0" marL="0" rtl="0" algn="l">
              <a:lnSpc>
                <a:spcPct val="80000"/>
              </a:lnSpc>
              <a:spcBef>
                <a:spcPts val="0"/>
              </a:spcBef>
              <a:spcAft>
                <a:spcPts val="0"/>
              </a:spcAft>
              <a:buClr>
                <a:schemeClr val="dk1"/>
              </a:buClr>
              <a:buSzPct val="62222"/>
              <a:buFont typeface="Arial"/>
              <a:buNone/>
            </a:pPr>
            <a:r>
              <a:rPr lang="en" sz="4500"/>
              <a:t>Marca</a:t>
            </a:r>
            <a:endParaRPr sz="4500"/>
          </a:p>
          <a:p>
            <a:pPr indent="0" lvl="0" marL="0" rtl="0" algn="l">
              <a:lnSpc>
                <a:spcPct val="80000"/>
              </a:lnSpc>
              <a:spcBef>
                <a:spcPts val="0"/>
              </a:spcBef>
              <a:spcAft>
                <a:spcPts val="0"/>
              </a:spcAft>
              <a:buSzPct val="62222"/>
              <a:buNone/>
            </a:pPr>
            <a:r>
              <a:rPr b="1" lang="en" sz="4500">
                <a:solidFill>
                  <a:srgbClr val="B8D30D"/>
                </a:solidFill>
              </a:rPr>
              <a:t>AOED</a:t>
            </a:r>
            <a:endParaRPr b="1" sz="4500">
              <a:solidFill>
                <a:srgbClr val="B8D30D"/>
              </a:solidFill>
            </a:endParaRPr>
          </a:p>
          <a:p>
            <a:pPr indent="0" lvl="0" marL="0" rtl="0" algn="l">
              <a:lnSpc>
                <a:spcPct val="80000"/>
              </a:lnSpc>
              <a:spcBef>
                <a:spcPts val="0"/>
              </a:spcBef>
              <a:spcAft>
                <a:spcPts val="0"/>
              </a:spcAft>
              <a:buSzPct val="62222"/>
              <a:buNone/>
            </a:pPr>
            <a:r>
              <a:t/>
            </a:r>
            <a:endParaRPr sz="4500"/>
          </a:p>
          <a:p>
            <a:pPr indent="0" lvl="0" marL="0" rtl="0" algn="l">
              <a:lnSpc>
                <a:spcPct val="100000"/>
              </a:lnSpc>
              <a:spcBef>
                <a:spcPts val="0"/>
              </a:spcBef>
              <a:spcAft>
                <a:spcPts val="0"/>
              </a:spcAft>
              <a:buSzPct val="73684"/>
              <a:buNone/>
            </a:pPr>
            <a:r>
              <a:t/>
            </a:r>
            <a:endParaRPr sz="3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grpSp>
        <p:nvGrpSpPr>
          <p:cNvPr id="162" name="Google Shape;162;p10"/>
          <p:cNvGrpSpPr/>
          <p:nvPr/>
        </p:nvGrpSpPr>
        <p:grpSpPr>
          <a:xfrm>
            <a:off x="6237350" y="529450"/>
            <a:ext cx="2566500" cy="4127400"/>
            <a:chOff x="6293300" y="330125"/>
            <a:chExt cx="2566500" cy="4127400"/>
          </a:xfrm>
        </p:grpSpPr>
        <p:sp>
          <p:nvSpPr>
            <p:cNvPr id="163" name="Google Shape;163;p10"/>
            <p:cNvSpPr/>
            <p:nvPr/>
          </p:nvSpPr>
          <p:spPr>
            <a:xfrm>
              <a:off x="6293300" y="330125"/>
              <a:ext cx="2566500" cy="4127400"/>
            </a:xfrm>
            <a:prstGeom prst="rect">
              <a:avLst/>
            </a:prstGeom>
            <a:solidFill>
              <a:srgbClr val="B4A7D6"/>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4" name="Google Shape;164;p10"/>
            <p:cNvPicPr preferRelativeResize="0"/>
            <p:nvPr/>
          </p:nvPicPr>
          <p:blipFill rotWithShape="1">
            <a:blip r:embed="rId3">
              <a:alphaModFix/>
            </a:blip>
            <a:srcRect b="0" l="0" r="0" t="0"/>
            <a:stretch/>
          </p:blipFill>
          <p:spPr>
            <a:xfrm>
              <a:off x="6817600" y="538825"/>
              <a:ext cx="1517903" cy="982746"/>
            </a:xfrm>
            <a:prstGeom prst="rect">
              <a:avLst/>
            </a:prstGeom>
            <a:noFill/>
            <a:ln>
              <a:noFill/>
            </a:ln>
          </p:spPr>
        </p:pic>
        <p:sp>
          <p:nvSpPr>
            <p:cNvPr id="165" name="Google Shape;165;p10"/>
            <p:cNvSpPr txBox="1"/>
            <p:nvPr/>
          </p:nvSpPr>
          <p:spPr>
            <a:xfrm>
              <a:off x="6566425" y="1658325"/>
              <a:ext cx="21072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lt1"/>
                  </a:solidFill>
                  <a:latin typeface="Roboto"/>
                  <a:ea typeface="Roboto"/>
                  <a:cs typeface="Roboto"/>
                  <a:sym typeface="Roboto"/>
                </a:rPr>
                <a:t>CPDE</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Roboto Medium"/>
                <a:ea typeface="Roboto Medium"/>
                <a:cs typeface="Roboto Medium"/>
                <a:sym typeface="Roboto Medium"/>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lt1"/>
                  </a:solidFill>
                  <a:latin typeface="Roboto Medium"/>
                  <a:ea typeface="Roboto Medium"/>
                  <a:cs typeface="Roboto Medium"/>
                  <a:sym typeface="Roboto Medium"/>
                </a:rPr>
                <a:t>L</a:t>
              </a:r>
              <a:r>
                <a:rPr b="0" i="0" lang="en" sz="950" u="none" cap="none" strike="noStrike">
                  <a:solidFill>
                    <a:schemeClr val="lt1"/>
                  </a:solidFill>
                  <a:latin typeface="Roboto Medium"/>
                  <a:ea typeface="Roboto Medium"/>
                  <a:cs typeface="Roboto Medium"/>
                  <a:sym typeface="Roboto Medium"/>
                </a:rPr>
                <a:t>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950" u="none" cap="none" strike="noStrike">
                <a:solidFill>
                  <a:schemeClr val="lt1"/>
                </a:solidFill>
                <a:latin typeface="Roboto Medium"/>
                <a:ea typeface="Roboto Medium"/>
                <a:cs typeface="Roboto Medium"/>
                <a:sym typeface="Roboto Medium"/>
              </a:endParaRPr>
            </a:p>
          </p:txBody>
        </p:sp>
      </p:grpSp>
      <p:sp>
        <p:nvSpPr>
          <p:cNvPr id="166" name="Google Shape;166;p10"/>
          <p:cNvSpPr/>
          <p:nvPr/>
        </p:nvSpPr>
        <p:spPr>
          <a:xfrm>
            <a:off x="3288750" y="529450"/>
            <a:ext cx="2566500" cy="4127400"/>
          </a:xfrm>
          <a:prstGeom prst="rect">
            <a:avLst/>
          </a:prstGeom>
          <a:solidFill>
            <a:srgbClr val="76A5AF"/>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 name="Google Shape;167;p10"/>
          <p:cNvPicPr preferRelativeResize="0"/>
          <p:nvPr/>
        </p:nvPicPr>
        <p:blipFill rotWithShape="1">
          <a:blip r:embed="rId4">
            <a:alphaModFix/>
          </a:blip>
          <a:srcRect b="0" l="0" r="0" t="0"/>
          <a:stretch/>
        </p:blipFill>
        <p:spPr>
          <a:xfrm>
            <a:off x="3813050" y="738150"/>
            <a:ext cx="1517903" cy="982746"/>
          </a:xfrm>
          <a:prstGeom prst="rect">
            <a:avLst/>
          </a:prstGeom>
          <a:noFill/>
          <a:ln>
            <a:noFill/>
          </a:ln>
        </p:spPr>
      </p:pic>
      <p:sp>
        <p:nvSpPr>
          <p:cNvPr id="168" name="Google Shape;168;p10"/>
          <p:cNvSpPr txBox="1"/>
          <p:nvPr/>
        </p:nvSpPr>
        <p:spPr>
          <a:xfrm>
            <a:off x="3638075" y="1781450"/>
            <a:ext cx="21072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lt1"/>
                </a:solidFill>
                <a:latin typeface="Roboto"/>
                <a:ea typeface="Roboto"/>
                <a:cs typeface="Roboto"/>
                <a:sym typeface="Roboto"/>
              </a:rPr>
              <a:t>CPDE</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Roboto Medium"/>
              <a:ea typeface="Roboto Medium"/>
              <a:cs typeface="Roboto Medium"/>
              <a:sym typeface="Roboto Medium"/>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lt1"/>
                </a:solidFill>
                <a:latin typeface="Roboto Medium"/>
                <a:ea typeface="Roboto Medium"/>
                <a:cs typeface="Roboto Medium"/>
                <a:sym typeface="Roboto Medium"/>
              </a:rPr>
              <a:t>L</a:t>
            </a:r>
            <a:r>
              <a:rPr b="0" i="0" lang="en" sz="950" u="none" cap="none" strike="noStrike">
                <a:solidFill>
                  <a:schemeClr val="lt1"/>
                </a:solidFill>
                <a:latin typeface="Roboto Medium"/>
                <a:ea typeface="Roboto Medium"/>
                <a:cs typeface="Roboto Medium"/>
                <a:sym typeface="Roboto Medium"/>
              </a:rPr>
              <a:t>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950" u="none" cap="none" strike="noStrike">
              <a:solidFill>
                <a:schemeClr val="lt1"/>
              </a:solidFill>
              <a:latin typeface="Roboto Medium"/>
              <a:ea typeface="Roboto Medium"/>
              <a:cs typeface="Roboto Medium"/>
              <a:sym typeface="Roboto Medium"/>
            </a:endParaRPr>
          </a:p>
        </p:txBody>
      </p:sp>
      <p:sp>
        <p:nvSpPr>
          <p:cNvPr id="169" name="Google Shape;169;p10"/>
          <p:cNvSpPr/>
          <p:nvPr/>
        </p:nvSpPr>
        <p:spPr>
          <a:xfrm>
            <a:off x="340150" y="529450"/>
            <a:ext cx="2566500" cy="4127400"/>
          </a:xfrm>
          <a:prstGeom prst="rect">
            <a:avLst/>
          </a:prstGeom>
          <a:solidFill>
            <a:srgbClr val="B6D7A8"/>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0" name="Google Shape;170;p10"/>
          <p:cNvPicPr preferRelativeResize="0"/>
          <p:nvPr/>
        </p:nvPicPr>
        <p:blipFill rotWithShape="1">
          <a:blip r:embed="rId4">
            <a:alphaModFix/>
          </a:blip>
          <a:srcRect b="0" l="0" r="0" t="0"/>
          <a:stretch/>
        </p:blipFill>
        <p:spPr>
          <a:xfrm>
            <a:off x="864450" y="738150"/>
            <a:ext cx="1517903" cy="982746"/>
          </a:xfrm>
          <a:prstGeom prst="rect">
            <a:avLst/>
          </a:prstGeom>
          <a:noFill/>
          <a:ln>
            <a:noFill/>
          </a:ln>
        </p:spPr>
      </p:pic>
      <p:sp>
        <p:nvSpPr>
          <p:cNvPr id="171" name="Google Shape;171;p10"/>
          <p:cNvSpPr txBox="1"/>
          <p:nvPr/>
        </p:nvSpPr>
        <p:spPr>
          <a:xfrm>
            <a:off x="613275" y="1857650"/>
            <a:ext cx="21072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lt1"/>
                </a:solidFill>
                <a:latin typeface="Roboto"/>
                <a:ea typeface="Roboto"/>
                <a:cs typeface="Roboto"/>
                <a:sym typeface="Roboto"/>
              </a:rPr>
              <a:t>CPDE</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Roboto Medium"/>
              <a:ea typeface="Roboto Medium"/>
              <a:cs typeface="Roboto Medium"/>
              <a:sym typeface="Roboto Medium"/>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lt1"/>
                </a:solidFill>
                <a:latin typeface="Roboto Medium"/>
                <a:ea typeface="Roboto Medium"/>
                <a:cs typeface="Roboto Medium"/>
                <a:sym typeface="Roboto Medium"/>
              </a:rPr>
              <a:t>L</a:t>
            </a:r>
            <a:r>
              <a:rPr b="0" i="0" lang="en" sz="950" u="none" cap="none" strike="noStrike">
                <a:solidFill>
                  <a:schemeClr val="lt1"/>
                </a:solidFill>
                <a:latin typeface="Roboto Medium"/>
                <a:ea typeface="Roboto Medium"/>
                <a:cs typeface="Roboto Medium"/>
                <a:sym typeface="Roboto Medium"/>
              </a:rPr>
              <a:t>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950" u="none" cap="none" strike="noStrike">
              <a:solidFill>
                <a:schemeClr val="lt1"/>
              </a:solidFill>
              <a:latin typeface="Roboto Medium"/>
              <a:ea typeface="Roboto Medium"/>
              <a:cs typeface="Roboto Medium"/>
              <a:sym typeface="Robot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grpSp>
        <p:nvGrpSpPr>
          <p:cNvPr id="176" name="Google Shape;176;p11"/>
          <p:cNvGrpSpPr/>
          <p:nvPr/>
        </p:nvGrpSpPr>
        <p:grpSpPr>
          <a:xfrm>
            <a:off x="542201" y="145998"/>
            <a:ext cx="1263100" cy="1513255"/>
            <a:chOff x="472615" y="146000"/>
            <a:chExt cx="1350331" cy="1613450"/>
          </a:xfrm>
        </p:grpSpPr>
        <p:pic>
          <p:nvPicPr>
            <p:cNvPr id="177" name="Google Shape;177;p11"/>
            <p:cNvPicPr preferRelativeResize="0"/>
            <p:nvPr/>
          </p:nvPicPr>
          <p:blipFill rotWithShape="1">
            <a:blip r:embed="rId3">
              <a:alphaModFix/>
            </a:blip>
            <a:srcRect b="0" l="0" r="0" t="0"/>
            <a:stretch/>
          </p:blipFill>
          <p:spPr>
            <a:xfrm>
              <a:off x="472615" y="146000"/>
              <a:ext cx="1350331" cy="1361380"/>
            </a:xfrm>
            <a:prstGeom prst="rect">
              <a:avLst/>
            </a:prstGeom>
            <a:noFill/>
            <a:ln>
              <a:noFill/>
            </a:ln>
          </p:spPr>
        </p:pic>
        <p:sp>
          <p:nvSpPr>
            <p:cNvPr id="178" name="Google Shape;178;p11"/>
            <p:cNvSpPr txBox="1"/>
            <p:nvPr/>
          </p:nvSpPr>
          <p:spPr>
            <a:xfrm>
              <a:off x="568013" y="1390150"/>
              <a:ext cx="11523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AFRICA</a:t>
              </a:r>
              <a:endParaRPr b="0" i="0" sz="1000" u="none" cap="none" strike="noStrike">
                <a:solidFill>
                  <a:srgbClr val="000000"/>
                </a:solidFill>
                <a:latin typeface="Arial"/>
                <a:ea typeface="Arial"/>
                <a:cs typeface="Arial"/>
                <a:sym typeface="Arial"/>
              </a:endParaRPr>
            </a:p>
          </p:txBody>
        </p:sp>
      </p:grpSp>
      <p:grpSp>
        <p:nvGrpSpPr>
          <p:cNvPr id="179" name="Google Shape;179;p11"/>
          <p:cNvGrpSpPr/>
          <p:nvPr/>
        </p:nvGrpSpPr>
        <p:grpSpPr>
          <a:xfrm>
            <a:off x="1882893" y="146006"/>
            <a:ext cx="1263100" cy="1513246"/>
            <a:chOff x="2016795" y="146009"/>
            <a:chExt cx="1350331" cy="1613441"/>
          </a:xfrm>
        </p:grpSpPr>
        <p:pic>
          <p:nvPicPr>
            <p:cNvPr id="180" name="Google Shape;180;p11"/>
            <p:cNvPicPr preferRelativeResize="0"/>
            <p:nvPr/>
          </p:nvPicPr>
          <p:blipFill rotWithShape="1">
            <a:blip r:embed="rId4">
              <a:alphaModFix/>
            </a:blip>
            <a:srcRect b="0" l="0" r="0" t="0"/>
            <a:stretch/>
          </p:blipFill>
          <p:spPr>
            <a:xfrm>
              <a:off x="2016795" y="146009"/>
              <a:ext cx="1350331" cy="1361380"/>
            </a:xfrm>
            <a:prstGeom prst="rect">
              <a:avLst/>
            </a:prstGeom>
            <a:noFill/>
            <a:ln>
              <a:noFill/>
            </a:ln>
          </p:spPr>
        </p:pic>
        <p:sp>
          <p:nvSpPr>
            <p:cNvPr id="181" name="Google Shape;181;p11"/>
            <p:cNvSpPr txBox="1"/>
            <p:nvPr/>
          </p:nvSpPr>
          <p:spPr>
            <a:xfrm>
              <a:off x="2117588" y="1390150"/>
              <a:ext cx="11523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ASIA</a:t>
              </a:r>
              <a:endParaRPr b="0" i="0" sz="1000" u="none" cap="none" strike="noStrike">
                <a:solidFill>
                  <a:srgbClr val="000000"/>
                </a:solidFill>
                <a:latin typeface="Arial"/>
                <a:ea typeface="Arial"/>
                <a:cs typeface="Arial"/>
                <a:sym typeface="Arial"/>
              </a:endParaRPr>
            </a:p>
          </p:txBody>
        </p:sp>
      </p:grpSp>
      <p:grpSp>
        <p:nvGrpSpPr>
          <p:cNvPr id="182" name="Google Shape;182;p11"/>
          <p:cNvGrpSpPr/>
          <p:nvPr/>
        </p:nvGrpSpPr>
        <p:grpSpPr>
          <a:xfrm>
            <a:off x="3223566" y="146006"/>
            <a:ext cx="1263100" cy="1513246"/>
            <a:chOff x="3484798" y="146009"/>
            <a:chExt cx="1350331" cy="1613441"/>
          </a:xfrm>
        </p:grpSpPr>
        <p:pic>
          <p:nvPicPr>
            <p:cNvPr id="183" name="Google Shape;183;p11"/>
            <p:cNvPicPr preferRelativeResize="0"/>
            <p:nvPr/>
          </p:nvPicPr>
          <p:blipFill rotWithShape="1">
            <a:blip r:embed="rId5">
              <a:alphaModFix/>
            </a:blip>
            <a:srcRect b="0" l="0" r="0" t="0"/>
            <a:stretch/>
          </p:blipFill>
          <p:spPr>
            <a:xfrm>
              <a:off x="3484798" y="146009"/>
              <a:ext cx="1350331" cy="1361380"/>
            </a:xfrm>
            <a:prstGeom prst="rect">
              <a:avLst/>
            </a:prstGeom>
            <a:noFill/>
            <a:ln>
              <a:noFill/>
            </a:ln>
          </p:spPr>
        </p:pic>
        <p:sp>
          <p:nvSpPr>
            <p:cNvPr id="184" name="Google Shape;184;p11"/>
            <p:cNvSpPr txBox="1"/>
            <p:nvPr/>
          </p:nvSpPr>
          <p:spPr>
            <a:xfrm>
              <a:off x="3736463" y="1390150"/>
              <a:ext cx="9228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EUROPE</a:t>
              </a:r>
              <a:endParaRPr b="0" i="0" sz="1000" u="none" cap="none" strike="noStrike">
                <a:solidFill>
                  <a:srgbClr val="000000"/>
                </a:solidFill>
                <a:latin typeface="Arial"/>
                <a:ea typeface="Arial"/>
                <a:cs typeface="Arial"/>
                <a:sym typeface="Arial"/>
              </a:endParaRPr>
            </a:p>
          </p:txBody>
        </p:sp>
      </p:grpSp>
      <p:grpSp>
        <p:nvGrpSpPr>
          <p:cNvPr id="185" name="Google Shape;185;p11"/>
          <p:cNvGrpSpPr/>
          <p:nvPr/>
        </p:nvGrpSpPr>
        <p:grpSpPr>
          <a:xfrm>
            <a:off x="4450164" y="145998"/>
            <a:ext cx="1591200" cy="1607888"/>
            <a:chOff x="4670939" y="145998"/>
            <a:chExt cx="1591200" cy="1607888"/>
          </a:xfrm>
        </p:grpSpPr>
        <p:pic>
          <p:nvPicPr>
            <p:cNvPr id="186" name="Google Shape;186;p11"/>
            <p:cNvPicPr preferRelativeResize="0"/>
            <p:nvPr/>
          </p:nvPicPr>
          <p:blipFill rotWithShape="1">
            <a:blip r:embed="rId6">
              <a:alphaModFix/>
            </a:blip>
            <a:srcRect b="0" l="0" r="0" t="0"/>
            <a:stretch/>
          </p:blipFill>
          <p:spPr>
            <a:xfrm>
              <a:off x="4807320" y="145998"/>
              <a:ext cx="1263100" cy="1276838"/>
            </a:xfrm>
            <a:prstGeom prst="rect">
              <a:avLst/>
            </a:prstGeom>
            <a:noFill/>
            <a:ln>
              <a:noFill/>
            </a:ln>
          </p:spPr>
        </p:pic>
        <p:sp>
          <p:nvSpPr>
            <p:cNvPr id="187" name="Google Shape;187;p11"/>
            <p:cNvSpPr txBox="1"/>
            <p:nvPr/>
          </p:nvSpPr>
          <p:spPr>
            <a:xfrm>
              <a:off x="4670939" y="1312886"/>
              <a:ext cx="1591200" cy="441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LATIN AMERICA </a:t>
              </a:r>
              <a:r>
                <a:rPr b="0" i="0" lang="en" sz="1000" u="none" cap="none" strike="noStrike">
                  <a:solidFill>
                    <a:srgbClr val="000000"/>
                  </a:solidFill>
                  <a:latin typeface="Arial"/>
                  <a:ea typeface="Arial"/>
                  <a:cs typeface="Arial"/>
                  <a:sym typeface="Arial"/>
                </a:rPr>
                <a:t>&amp; </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THE CARIBBEANS</a:t>
              </a:r>
              <a:endParaRPr b="0" i="0" sz="1000" u="none" cap="none" strike="noStrike">
                <a:solidFill>
                  <a:srgbClr val="000000"/>
                </a:solidFill>
                <a:latin typeface="Arial"/>
                <a:ea typeface="Arial"/>
                <a:cs typeface="Arial"/>
                <a:sym typeface="Arial"/>
              </a:endParaRPr>
            </a:p>
          </p:txBody>
        </p:sp>
      </p:grpSp>
      <p:grpSp>
        <p:nvGrpSpPr>
          <p:cNvPr id="188" name="Google Shape;188;p11"/>
          <p:cNvGrpSpPr/>
          <p:nvPr/>
        </p:nvGrpSpPr>
        <p:grpSpPr>
          <a:xfrm>
            <a:off x="5935638" y="145998"/>
            <a:ext cx="1471010" cy="1686579"/>
            <a:chOff x="6514555" y="146000"/>
            <a:chExt cx="1572600" cy="1798250"/>
          </a:xfrm>
        </p:grpSpPr>
        <p:pic>
          <p:nvPicPr>
            <p:cNvPr id="189" name="Google Shape;189;p11"/>
            <p:cNvPicPr preferRelativeResize="0"/>
            <p:nvPr/>
          </p:nvPicPr>
          <p:blipFill rotWithShape="1">
            <a:blip r:embed="rId7">
              <a:alphaModFix/>
            </a:blip>
            <a:srcRect b="0" l="0" r="0" t="0"/>
            <a:stretch/>
          </p:blipFill>
          <p:spPr>
            <a:xfrm>
              <a:off x="6589885" y="146000"/>
              <a:ext cx="1350331" cy="1361380"/>
            </a:xfrm>
            <a:prstGeom prst="rect">
              <a:avLst/>
            </a:prstGeom>
            <a:noFill/>
            <a:ln>
              <a:noFill/>
            </a:ln>
          </p:spPr>
        </p:pic>
        <p:sp>
          <p:nvSpPr>
            <p:cNvPr id="190" name="Google Shape;190;p11"/>
            <p:cNvSpPr txBox="1"/>
            <p:nvPr/>
          </p:nvSpPr>
          <p:spPr>
            <a:xfrm>
              <a:off x="6514555" y="1390150"/>
              <a:ext cx="1572600" cy="55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MIDDLE EAST &amp; NORTH AFRICA</a:t>
              </a:r>
              <a:endParaRPr b="0" i="0" sz="1000" u="none" cap="none" strike="noStrike">
                <a:solidFill>
                  <a:srgbClr val="000000"/>
                </a:solidFill>
                <a:latin typeface="Arial"/>
                <a:ea typeface="Arial"/>
                <a:cs typeface="Arial"/>
                <a:sym typeface="Arial"/>
              </a:endParaRPr>
            </a:p>
          </p:txBody>
        </p:sp>
      </p:grpSp>
      <p:grpSp>
        <p:nvGrpSpPr>
          <p:cNvPr id="191" name="Google Shape;191;p11"/>
          <p:cNvGrpSpPr/>
          <p:nvPr/>
        </p:nvGrpSpPr>
        <p:grpSpPr>
          <a:xfrm>
            <a:off x="1464566" y="1795767"/>
            <a:ext cx="1976687" cy="1683691"/>
            <a:chOff x="156873" y="1905004"/>
            <a:chExt cx="2113200" cy="1795171"/>
          </a:xfrm>
        </p:grpSpPr>
        <p:pic>
          <p:nvPicPr>
            <p:cNvPr id="192" name="Google Shape;192;p11"/>
            <p:cNvPicPr preferRelativeResize="0"/>
            <p:nvPr/>
          </p:nvPicPr>
          <p:blipFill rotWithShape="1">
            <a:blip r:embed="rId8">
              <a:alphaModFix/>
            </a:blip>
            <a:srcRect b="0" l="0" r="0" t="0"/>
            <a:stretch/>
          </p:blipFill>
          <p:spPr>
            <a:xfrm>
              <a:off x="537862" y="1905004"/>
              <a:ext cx="1389655" cy="1393477"/>
            </a:xfrm>
            <a:prstGeom prst="rect">
              <a:avLst/>
            </a:prstGeom>
            <a:noFill/>
            <a:ln>
              <a:noFill/>
            </a:ln>
          </p:spPr>
        </p:pic>
        <p:sp>
          <p:nvSpPr>
            <p:cNvPr id="193" name="Google Shape;193;p11"/>
            <p:cNvSpPr txBox="1"/>
            <p:nvPr/>
          </p:nvSpPr>
          <p:spPr>
            <a:xfrm>
              <a:off x="156873" y="3146075"/>
              <a:ext cx="2113200" cy="55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AGRICULTURAL &amp;</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RURAL DEVELOPMENT</a:t>
              </a:r>
              <a:endParaRPr b="0" i="0" sz="1000" u="none" cap="none" strike="noStrike">
                <a:solidFill>
                  <a:srgbClr val="000000"/>
                </a:solidFill>
                <a:latin typeface="Arial"/>
                <a:ea typeface="Arial"/>
                <a:cs typeface="Arial"/>
                <a:sym typeface="Arial"/>
              </a:endParaRPr>
            </a:p>
          </p:txBody>
        </p:sp>
      </p:grpSp>
      <p:grpSp>
        <p:nvGrpSpPr>
          <p:cNvPr id="194" name="Google Shape;194;p11"/>
          <p:cNvGrpSpPr/>
          <p:nvPr/>
        </p:nvGrpSpPr>
        <p:grpSpPr>
          <a:xfrm>
            <a:off x="3149412" y="1781702"/>
            <a:ext cx="1471010" cy="1711819"/>
            <a:chOff x="1997900" y="1875013"/>
            <a:chExt cx="1572600" cy="1825162"/>
          </a:xfrm>
        </p:grpSpPr>
        <p:pic>
          <p:nvPicPr>
            <p:cNvPr id="195" name="Google Shape;195;p11"/>
            <p:cNvPicPr preferRelativeResize="0"/>
            <p:nvPr/>
          </p:nvPicPr>
          <p:blipFill rotWithShape="1">
            <a:blip r:embed="rId9">
              <a:alphaModFix/>
            </a:blip>
            <a:srcRect b="0" l="0" r="0" t="0"/>
            <a:stretch/>
          </p:blipFill>
          <p:spPr>
            <a:xfrm>
              <a:off x="2074096" y="1875013"/>
              <a:ext cx="1389655" cy="1393477"/>
            </a:xfrm>
            <a:prstGeom prst="rect">
              <a:avLst/>
            </a:prstGeom>
            <a:noFill/>
            <a:ln>
              <a:noFill/>
            </a:ln>
          </p:spPr>
        </p:pic>
        <p:sp>
          <p:nvSpPr>
            <p:cNvPr id="196" name="Google Shape;196;p11"/>
            <p:cNvSpPr txBox="1"/>
            <p:nvPr/>
          </p:nvSpPr>
          <p:spPr>
            <a:xfrm>
              <a:off x="1997900" y="3146075"/>
              <a:ext cx="1572600" cy="55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FAITH-BASED ORGANISATIONS</a:t>
              </a:r>
              <a:endParaRPr b="0" i="0" sz="1000" u="none" cap="none" strike="noStrike">
                <a:solidFill>
                  <a:srgbClr val="000000"/>
                </a:solidFill>
                <a:latin typeface="Arial"/>
                <a:ea typeface="Arial"/>
                <a:cs typeface="Arial"/>
                <a:sym typeface="Arial"/>
              </a:endParaRPr>
            </a:p>
          </p:txBody>
        </p:sp>
      </p:grpSp>
      <p:grpSp>
        <p:nvGrpSpPr>
          <p:cNvPr id="197" name="Google Shape;197;p11"/>
          <p:cNvGrpSpPr/>
          <p:nvPr/>
        </p:nvGrpSpPr>
        <p:grpSpPr>
          <a:xfrm>
            <a:off x="7344712" y="145986"/>
            <a:ext cx="1265888" cy="1553373"/>
            <a:chOff x="7404392" y="119625"/>
            <a:chExt cx="1353312" cy="1656225"/>
          </a:xfrm>
        </p:grpSpPr>
        <p:pic>
          <p:nvPicPr>
            <p:cNvPr id="198" name="Google Shape;198;p11"/>
            <p:cNvPicPr preferRelativeResize="0"/>
            <p:nvPr/>
          </p:nvPicPr>
          <p:blipFill rotWithShape="1">
            <a:blip r:embed="rId10">
              <a:alphaModFix/>
            </a:blip>
            <a:srcRect b="0" l="0" r="0" t="0"/>
            <a:stretch/>
          </p:blipFill>
          <p:spPr>
            <a:xfrm>
              <a:off x="7404392" y="119625"/>
              <a:ext cx="1353312" cy="1363119"/>
            </a:xfrm>
            <a:prstGeom prst="rect">
              <a:avLst/>
            </a:prstGeom>
            <a:noFill/>
            <a:ln>
              <a:noFill/>
            </a:ln>
          </p:spPr>
        </p:pic>
        <p:sp>
          <p:nvSpPr>
            <p:cNvPr id="199" name="Google Shape;199;p11"/>
            <p:cNvSpPr txBox="1"/>
            <p:nvPr/>
          </p:nvSpPr>
          <p:spPr>
            <a:xfrm>
              <a:off x="7466050" y="1406550"/>
              <a:ext cx="12300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Arial"/>
                  <a:ea typeface="Arial"/>
                  <a:cs typeface="Arial"/>
                  <a:sym typeface="Arial"/>
                </a:rPr>
                <a:t>PACIFIC</a:t>
              </a:r>
              <a:endParaRPr b="0" i="0" sz="1000" u="none" cap="none" strike="noStrike">
                <a:solidFill>
                  <a:srgbClr val="000000"/>
                </a:solidFill>
                <a:latin typeface="Arial"/>
                <a:ea typeface="Arial"/>
                <a:cs typeface="Arial"/>
                <a:sym typeface="Arial"/>
              </a:endParaRPr>
            </a:p>
          </p:txBody>
        </p:sp>
      </p:grpSp>
      <p:pic>
        <p:nvPicPr>
          <p:cNvPr id="200" name="Google Shape;200;p11"/>
          <p:cNvPicPr preferRelativeResize="0"/>
          <p:nvPr/>
        </p:nvPicPr>
        <p:blipFill rotWithShape="1">
          <a:blip r:embed="rId11">
            <a:alphaModFix/>
          </a:blip>
          <a:srcRect b="0" l="0" r="0" t="0"/>
          <a:stretch/>
        </p:blipFill>
        <p:spPr>
          <a:xfrm>
            <a:off x="4657832" y="1766330"/>
            <a:ext cx="1286420" cy="1306942"/>
          </a:xfrm>
          <a:prstGeom prst="rect">
            <a:avLst/>
          </a:prstGeom>
          <a:noFill/>
          <a:ln>
            <a:noFill/>
          </a:ln>
        </p:spPr>
      </p:pic>
      <p:sp>
        <p:nvSpPr>
          <p:cNvPr id="201" name="Google Shape;201;p11"/>
          <p:cNvSpPr txBox="1"/>
          <p:nvPr/>
        </p:nvSpPr>
        <p:spPr>
          <a:xfrm>
            <a:off x="4657835" y="2961081"/>
            <a:ext cx="1345800" cy="51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FEMINIST</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GROUPS</a:t>
            </a:r>
            <a:endParaRPr b="0" i="0" sz="1000" u="none" cap="none" strike="noStrike">
              <a:solidFill>
                <a:schemeClr val="dk1"/>
              </a:solidFill>
              <a:latin typeface="Arial"/>
              <a:ea typeface="Arial"/>
              <a:cs typeface="Arial"/>
              <a:sym typeface="Arial"/>
            </a:endParaRPr>
          </a:p>
        </p:txBody>
      </p:sp>
      <p:pic>
        <p:nvPicPr>
          <p:cNvPr id="202" name="Google Shape;202;p11"/>
          <p:cNvPicPr preferRelativeResize="0"/>
          <p:nvPr/>
        </p:nvPicPr>
        <p:blipFill rotWithShape="1">
          <a:blip r:embed="rId12">
            <a:alphaModFix/>
          </a:blip>
          <a:srcRect b="0" l="0" r="0" t="0"/>
          <a:stretch/>
        </p:blipFill>
        <p:spPr>
          <a:xfrm>
            <a:off x="6075914" y="1795810"/>
            <a:ext cx="1299883" cy="1306942"/>
          </a:xfrm>
          <a:prstGeom prst="rect">
            <a:avLst/>
          </a:prstGeom>
          <a:noFill/>
          <a:ln>
            <a:noFill/>
          </a:ln>
        </p:spPr>
      </p:pic>
      <p:sp>
        <p:nvSpPr>
          <p:cNvPr id="203" name="Google Shape;203;p11"/>
          <p:cNvSpPr txBox="1"/>
          <p:nvPr/>
        </p:nvSpPr>
        <p:spPr>
          <a:xfrm>
            <a:off x="5847563" y="2959825"/>
            <a:ext cx="1687800" cy="51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INDIGENOUS </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PEOPLES</a:t>
            </a:r>
            <a:endParaRPr b="0" i="0" sz="1000" u="none" cap="none" strike="noStrike">
              <a:solidFill>
                <a:schemeClr val="dk1"/>
              </a:solidFill>
              <a:latin typeface="Arial"/>
              <a:ea typeface="Arial"/>
              <a:cs typeface="Arial"/>
              <a:sym typeface="Arial"/>
            </a:endParaRPr>
          </a:p>
        </p:txBody>
      </p:sp>
      <p:grpSp>
        <p:nvGrpSpPr>
          <p:cNvPr id="204" name="Google Shape;204;p11"/>
          <p:cNvGrpSpPr/>
          <p:nvPr/>
        </p:nvGrpSpPr>
        <p:grpSpPr>
          <a:xfrm>
            <a:off x="7220267" y="1791565"/>
            <a:ext cx="1687929" cy="1692090"/>
            <a:chOff x="1456175" y="3623974"/>
            <a:chExt cx="1804500" cy="1804126"/>
          </a:xfrm>
        </p:grpSpPr>
        <p:pic>
          <p:nvPicPr>
            <p:cNvPr id="205" name="Google Shape;205;p11"/>
            <p:cNvPicPr preferRelativeResize="0"/>
            <p:nvPr/>
          </p:nvPicPr>
          <p:blipFill rotWithShape="1">
            <a:blip r:embed="rId13">
              <a:alphaModFix/>
            </a:blip>
            <a:srcRect b="0" l="0" r="0" t="0"/>
            <a:stretch/>
          </p:blipFill>
          <p:spPr>
            <a:xfrm>
              <a:off x="1641858" y="3623974"/>
              <a:ext cx="1389887" cy="1389888"/>
            </a:xfrm>
            <a:prstGeom prst="rect">
              <a:avLst/>
            </a:prstGeom>
            <a:noFill/>
            <a:ln>
              <a:noFill/>
            </a:ln>
          </p:spPr>
        </p:pic>
        <p:sp>
          <p:nvSpPr>
            <p:cNvPr id="206" name="Google Shape;206;p11"/>
            <p:cNvSpPr txBox="1"/>
            <p:nvPr/>
          </p:nvSpPr>
          <p:spPr>
            <a:xfrm>
              <a:off x="1456175" y="4874000"/>
              <a:ext cx="1804500" cy="55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INTERNATIONAL </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CSOs</a:t>
              </a:r>
              <a:endParaRPr b="0" i="0" sz="1000" u="none" cap="none" strike="noStrike">
                <a:solidFill>
                  <a:schemeClr val="dk1"/>
                </a:solidFill>
                <a:latin typeface="Arial"/>
                <a:ea typeface="Arial"/>
                <a:cs typeface="Arial"/>
                <a:sym typeface="Arial"/>
              </a:endParaRPr>
            </a:p>
          </p:txBody>
        </p:sp>
      </p:grpSp>
      <p:pic>
        <p:nvPicPr>
          <p:cNvPr id="207" name="Google Shape;207;p11"/>
          <p:cNvPicPr preferRelativeResize="0"/>
          <p:nvPr/>
        </p:nvPicPr>
        <p:blipFill rotWithShape="1">
          <a:blip r:embed="rId14">
            <a:alphaModFix/>
          </a:blip>
          <a:srcRect b="0" l="0" r="0" t="0"/>
          <a:stretch/>
        </p:blipFill>
        <p:spPr>
          <a:xfrm>
            <a:off x="4682767" y="3407965"/>
            <a:ext cx="1299883" cy="1306942"/>
          </a:xfrm>
          <a:prstGeom prst="rect">
            <a:avLst/>
          </a:prstGeom>
          <a:noFill/>
          <a:ln>
            <a:noFill/>
          </a:ln>
        </p:spPr>
      </p:pic>
      <p:sp>
        <p:nvSpPr>
          <p:cNvPr id="208" name="Google Shape;208;p11"/>
          <p:cNvSpPr txBox="1"/>
          <p:nvPr/>
        </p:nvSpPr>
        <p:spPr>
          <a:xfrm>
            <a:off x="4283513" y="4656575"/>
            <a:ext cx="2172900" cy="51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MIGRANTS &amp; DIASPORA</a:t>
            </a:r>
            <a:endParaRPr b="0" i="0" sz="1000" u="none" cap="none" strike="noStrike">
              <a:solidFill>
                <a:schemeClr val="dk1"/>
              </a:solidFill>
              <a:latin typeface="Arial"/>
              <a:ea typeface="Arial"/>
              <a:cs typeface="Arial"/>
              <a:sym typeface="Arial"/>
            </a:endParaRPr>
          </a:p>
        </p:txBody>
      </p:sp>
      <p:grpSp>
        <p:nvGrpSpPr>
          <p:cNvPr id="209" name="Google Shape;209;p11"/>
          <p:cNvGrpSpPr/>
          <p:nvPr/>
        </p:nvGrpSpPr>
        <p:grpSpPr>
          <a:xfrm>
            <a:off x="5924319" y="3407984"/>
            <a:ext cx="1687929" cy="1518772"/>
            <a:chOff x="4606300" y="3623968"/>
            <a:chExt cx="1804500" cy="1619332"/>
          </a:xfrm>
        </p:grpSpPr>
        <p:pic>
          <p:nvPicPr>
            <p:cNvPr id="210" name="Google Shape;210;p11"/>
            <p:cNvPicPr preferRelativeResize="0"/>
            <p:nvPr/>
          </p:nvPicPr>
          <p:blipFill rotWithShape="1">
            <a:blip r:embed="rId15">
              <a:alphaModFix/>
            </a:blip>
            <a:srcRect b="0" l="0" r="0" t="0"/>
            <a:stretch/>
          </p:blipFill>
          <p:spPr>
            <a:xfrm>
              <a:off x="4763510" y="3623968"/>
              <a:ext cx="1389655" cy="1393477"/>
            </a:xfrm>
            <a:prstGeom prst="rect">
              <a:avLst/>
            </a:prstGeom>
            <a:noFill/>
            <a:ln>
              <a:noFill/>
            </a:ln>
          </p:spPr>
        </p:pic>
        <p:sp>
          <p:nvSpPr>
            <p:cNvPr id="211" name="Google Shape;211;p11"/>
            <p:cNvSpPr txBox="1"/>
            <p:nvPr/>
          </p:nvSpPr>
          <p:spPr>
            <a:xfrm>
              <a:off x="4606300" y="4874000"/>
              <a:ext cx="18045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LABOUR</a:t>
              </a:r>
              <a:endParaRPr b="0" i="0" sz="1000" u="none" cap="none" strike="noStrike">
                <a:solidFill>
                  <a:schemeClr val="dk1"/>
                </a:solidFill>
                <a:latin typeface="Arial"/>
                <a:ea typeface="Arial"/>
                <a:cs typeface="Arial"/>
                <a:sym typeface="Arial"/>
              </a:endParaRPr>
            </a:p>
          </p:txBody>
        </p:sp>
      </p:grpSp>
      <p:grpSp>
        <p:nvGrpSpPr>
          <p:cNvPr id="212" name="Google Shape;212;p11"/>
          <p:cNvGrpSpPr/>
          <p:nvPr/>
        </p:nvGrpSpPr>
        <p:grpSpPr>
          <a:xfrm>
            <a:off x="7219100" y="3407986"/>
            <a:ext cx="1687929" cy="1518770"/>
            <a:chOff x="6071963" y="3623970"/>
            <a:chExt cx="1804500" cy="1619330"/>
          </a:xfrm>
        </p:grpSpPr>
        <p:pic>
          <p:nvPicPr>
            <p:cNvPr id="213" name="Google Shape;213;p11"/>
            <p:cNvPicPr preferRelativeResize="0"/>
            <p:nvPr/>
          </p:nvPicPr>
          <p:blipFill rotWithShape="1">
            <a:blip r:embed="rId16">
              <a:alphaModFix/>
            </a:blip>
            <a:srcRect b="0" l="0" r="0" t="0"/>
            <a:stretch/>
          </p:blipFill>
          <p:spPr>
            <a:xfrm>
              <a:off x="6279387" y="3623970"/>
              <a:ext cx="1389655" cy="1393477"/>
            </a:xfrm>
            <a:prstGeom prst="rect">
              <a:avLst/>
            </a:prstGeom>
            <a:noFill/>
            <a:ln>
              <a:noFill/>
            </a:ln>
          </p:spPr>
        </p:pic>
        <p:sp>
          <p:nvSpPr>
            <p:cNvPr id="214" name="Google Shape;214;p11"/>
            <p:cNvSpPr txBox="1"/>
            <p:nvPr/>
          </p:nvSpPr>
          <p:spPr>
            <a:xfrm>
              <a:off x="6071963" y="4874000"/>
              <a:ext cx="1804500" cy="36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YOUTH</a:t>
              </a:r>
              <a:endParaRPr b="0" i="0" sz="1000" u="none" cap="none" strike="noStrike">
                <a:solidFill>
                  <a:schemeClr val="dk1"/>
                </a:solidFill>
                <a:latin typeface="Arial"/>
                <a:ea typeface="Arial"/>
                <a:cs typeface="Arial"/>
                <a:sym typeface="Arial"/>
              </a:endParaRPr>
            </a:p>
          </p:txBody>
        </p:sp>
      </p:grpSp>
      <p:sp>
        <p:nvSpPr>
          <p:cNvPr id="215" name="Google Shape;215;p11"/>
          <p:cNvSpPr txBox="1"/>
          <p:nvPr>
            <p:ph idx="1" type="subTitle"/>
          </p:nvPr>
        </p:nvSpPr>
        <p:spPr>
          <a:xfrm>
            <a:off x="127975" y="4285900"/>
            <a:ext cx="3390300" cy="7926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SzPct val="117646"/>
              <a:buNone/>
            </a:pPr>
            <a:r>
              <a:rPr lang="en">
                <a:solidFill>
                  <a:srgbClr val="B8D30D"/>
                </a:solidFill>
              </a:rPr>
              <a:t>constituency </a:t>
            </a:r>
            <a:endParaRPr>
              <a:solidFill>
                <a:srgbClr val="B8D30D"/>
              </a:solidFill>
            </a:endParaRPr>
          </a:p>
          <a:p>
            <a:pPr indent="0" lvl="0" marL="0" rtl="0" algn="l">
              <a:lnSpc>
                <a:spcPct val="100000"/>
              </a:lnSpc>
              <a:spcBef>
                <a:spcPts val="0"/>
              </a:spcBef>
              <a:spcAft>
                <a:spcPts val="0"/>
              </a:spcAft>
              <a:buSzPct val="117646"/>
              <a:buNone/>
            </a:pPr>
            <a:r>
              <a:rPr lang="en"/>
              <a:t>icons</a:t>
            </a:r>
            <a:endParaRPr/>
          </a:p>
        </p:txBody>
      </p:sp>
      <p:pic>
        <p:nvPicPr>
          <p:cNvPr id="216" name="Google Shape;216;p11"/>
          <p:cNvPicPr preferRelativeResize="0"/>
          <p:nvPr/>
        </p:nvPicPr>
        <p:blipFill rotWithShape="1">
          <a:blip r:embed="rId17">
            <a:alphaModFix/>
          </a:blip>
          <a:srcRect b="0" l="0" r="0" t="0"/>
          <a:stretch/>
        </p:blipFill>
        <p:spPr>
          <a:xfrm>
            <a:off x="207125" y="3605694"/>
            <a:ext cx="1058074" cy="68020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2"/>
          <p:cNvSpPr/>
          <p:nvPr/>
        </p:nvSpPr>
        <p:spPr>
          <a:xfrm>
            <a:off x="2393800" y="-1021625"/>
            <a:ext cx="580800" cy="425400"/>
          </a:xfrm>
          <a:prstGeom prst="rect">
            <a:avLst/>
          </a:prstGeom>
          <a:solidFill>
            <a:srgbClr val="F4A030">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22" name="Google Shape;222;p12"/>
          <p:cNvSpPr/>
          <p:nvPr/>
        </p:nvSpPr>
        <p:spPr>
          <a:xfrm>
            <a:off x="2974423" y="-1021625"/>
            <a:ext cx="580800" cy="425400"/>
          </a:xfrm>
          <a:prstGeom prst="rect">
            <a:avLst/>
          </a:prstGeom>
          <a:solidFill>
            <a:srgbClr val="F4CD59">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23" name="Google Shape;223;p12"/>
          <p:cNvSpPr/>
          <p:nvPr/>
        </p:nvSpPr>
        <p:spPr>
          <a:xfrm>
            <a:off x="3555046" y="-1021625"/>
            <a:ext cx="580800" cy="425400"/>
          </a:xfrm>
          <a:prstGeom prst="rect">
            <a:avLst/>
          </a:prstGeom>
          <a:solidFill>
            <a:srgbClr val="A7CF7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24" name="Google Shape;224;p12"/>
          <p:cNvSpPr/>
          <p:nvPr/>
        </p:nvSpPr>
        <p:spPr>
          <a:xfrm>
            <a:off x="4119066" y="-1021625"/>
            <a:ext cx="580800" cy="425400"/>
          </a:xfrm>
          <a:prstGeom prst="rect">
            <a:avLst/>
          </a:prstGeom>
          <a:solidFill>
            <a:srgbClr val="49A1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25" name="Google Shape;225;p12"/>
          <p:cNvSpPr/>
          <p:nvPr/>
        </p:nvSpPr>
        <p:spPr>
          <a:xfrm>
            <a:off x="4665947" y="-1021625"/>
            <a:ext cx="580800" cy="425400"/>
          </a:xfrm>
          <a:prstGeom prst="rect">
            <a:avLst/>
          </a:prstGeom>
          <a:solidFill>
            <a:srgbClr val="E3503F">
              <a:alpha val="9725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26" name="Google Shape;226;p12"/>
          <p:cNvSpPr txBox="1"/>
          <p:nvPr>
            <p:ph idx="1" type="subTitle"/>
          </p:nvPr>
        </p:nvSpPr>
        <p:spPr>
          <a:xfrm>
            <a:off x="3216063" y="706963"/>
            <a:ext cx="2564400" cy="7926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ctr">
              <a:lnSpc>
                <a:spcPct val="100000"/>
              </a:lnSpc>
              <a:spcBef>
                <a:spcPts val="0"/>
              </a:spcBef>
              <a:spcAft>
                <a:spcPts val="0"/>
              </a:spcAft>
              <a:buSzPct val="117646"/>
              <a:buNone/>
            </a:pPr>
            <a:r>
              <a:rPr lang="en">
                <a:solidFill>
                  <a:srgbClr val="B8D30D"/>
                </a:solidFill>
              </a:rPr>
              <a:t>Nuva paleta</a:t>
            </a:r>
            <a:r>
              <a:rPr lang="en">
                <a:solidFill>
                  <a:srgbClr val="B8D30D"/>
                </a:solidFill>
              </a:rPr>
              <a:t> </a:t>
            </a:r>
            <a:r>
              <a:rPr lang="en"/>
              <a:t>de colores</a:t>
            </a:r>
            <a:endParaRPr/>
          </a:p>
        </p:txBody>
      </p:sp>
      <p:pic>
        <p:nvPicPr>
          <p:cNvPr id="227" name="Google Shape;227;p12"/>
          <p:cNvPicPr preferRelativeResize="0"/>
          <p:nvPr/>
        </p:nvPicPr>
        <p:blipFill rotWithShape="1">
          <a:blip r:embed="rId3">
            <a:alphaModFix/>
          </a:blip>
          <a:srcRect b="0" l="0" r="0" t="0"/>
          <a:stretch/>
        </p:blipFill>
        <p:spPr>
          <a:xfrm>
            <a:off x="3906325" y="120925"/>
            <a:ext cx="1126974" cy="724500"/>
          </a:xfrm>
          <a:prstGeom prst="rect">
            <a:avLst/>
          </a:prstGeom>
          <a:noFill/>
          <a:ln>
            <a:noFill/>
          </a:ln>
        </p:spPr>
      </p:pic>
      <p:grpSp>
        <p:nvGrpSpPr>
          <p:cNvPr id="228" name="Google Shape;228;p12"/>
          <p:cNvGrpSpPr/>
          <p:nvPr/>
        </p:nvGrpSpPr>
        <p:grpSpPr>
          <a:xfrm>
            <a:off x="1150786" y="1600466"/>
            <a:ext cx="6666112" cy="1181666"/>
            <a:chOff x="809825" y="1648875"/>
            <a:chExt cx="7580296" cy="1365773"/>
          </a:xfrm>
        </p:grpSpPr>
        <p:sp>
          <p:nvSpPr>
            <p:cNvPr id="229" name="Google Shape;229;p12"/>
            <p:cNvSpPr/>
            <p:nvPr/>
          </p:nvSpPr>
          <p:spPr>
            <a:xfrm>
              <a:off x="7013121" y="1648875"/>
              <a:ext cx="1377000" cy="1358100"/>
            </a:xfrm>
            <a:prstGeom prst="ellipse">
              <a:avLst/>
            </a:prstGeom>
            <a:solidFill>
              <a:srgbClr val="8E7C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12"/>
            <p:cNvSpPr/>
            <p:nvPr/>
          </p:nvSpPr>
          <p:spPr>
            <a:xfrm>
              <a:off x="6016313" y="1656548"/>
              <a:ext cx="1377000" cy="1358100"/>
            </a:xfrm>
            <a:prstGeom prst="ellipse">
              <a:avLst/>
            </a:prstGeom>
            <a:solidFill>
              <a:srgbClr val="49A1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2"/>
            <p:cNvSpPr/>
            <p:nvPr/>
          </p:nvSpPr>
          <p:spPr>
            <a:xfrm>
              <a:off x="5025716" y="1656548"/>
              <a:ext cx="1377000" cy="1358100"/>
            </a:xfrm>
            <a:prstGeom prst="ellipse">
              <a:avLst/>
            </a:prstGeom>
            <a:solidFill>
              <a:srgbClr val="7D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2"/>
            <p:cNvSpPr/>
            <p:nvPr/>
          </p:nvSpPr>
          <p:spPr>
            <a:xfrm>
              <a:off x="4028891" y="1656548"/>
              <a:ext cx="1377000" cy="1358100"/>
            </a:xfrm>
            <a:prstGeom prst="ellipse">
              <a:avLst/>
            </a:prstGeom>
            <a:solidFill>
              <a:srgbClr val="A7CF7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2"/>
            <p:cNvSpPr/>
            <p:nvPr/>
          </p:nvSpPr>
          <p:spPr>
            <a:xfrm>
              <a:off x="2955869" y="1656548"/>
              <a:ext cx="1377000" cy="1358100"/>
            </a:xfrm>
            <a:prstGeom prst="ellipse">
              <a:avLst/>
            </a:prstGeom>
            <a:solidFill>
              <a:srgbClr val="F4CD59">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2"/>
            <p:cNvSpPr/>
            <p:nvPr/>
          </p:nvSpPr>
          <p:spPr>
            <a:xfrm>
              <a:off x="1882847" y="1656548"/>
              <a:ext cx="1377000" cy="1358100"/>
            </a:xfrm>
            <a:prstGeom prst="ellipse">
              <a:avLst/>
            </a:prstGeom>
            <a:solidFill>
              <a:srgbClr val="F4A030">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2"/>
            <p:cNvSpPr/>
            <p:nvPr/>
          </p:nvSpPr>
          <p:spPr>
            <a:xfrm>
              <a:off x="809825" y="1656548"/>
              <a:ext cx="1377000" cy="1358100"/>
            </a:xfrm>
            <a:prstGeom prst="ellipse">
              <a:avLst/>
            </a:prstGeom>
            <a:solidFill>
              <a:srgbClr val="E3503F">
                <a:alpha val="9725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6" name="Google Shape;236;p12"/>
          <p:cNvSpPr/>
          <p:nvPr/>
        </p:nvSpPr>
        <p:spPr>
          <a:xfrm>
            <a:off x="6796950" y="3419350"/>
            <a:ext cx="1129500" cy="1116300"/>
          </a:xfrm>
          <a:prstGeom prst="ellipse">
            <a:avLst/>
          </a:prstGeom>
          <a:solidFill>
            <a:srgbClr val="7C898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2"/>
          <p:cNvSpPr/>
          <p:nvPr/>
        </p:nvSpPr>
        <p:spPr>
          <a:xfrm>
            <a:off x="5851966" y="3419350"/>
            <a:ext cx="1129500" cy="1116300"/>
          </a:xfrm>
          <a:prstGeom prst="ellipse">
            <a:avLst/>
          </a:prstGeom>
          <a:solidFill>
            <a:srgbClr val="3B70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12"/>
          <p:cNvSpPr/>
          <p:nvPr/>
        </p:nvSpPr>
        <p:spPr>
          <a:xfrm>
            <a:off x="4971646" y="3425656"/>
            <a:ext cx="1129500" cy="1116300"/>
          </a:xfrm>
          <a:prstGeom prst="ellipse">
            <a:avLst/>
          </a:prstGeom>
          <a:solidFill>
            <a:srgbClr val="2B5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2"/>
          <p:cNvSpPr/>
          <p:nvPr/>
        </p:nvSpPr>
        <p:spPr>
          <a:xfrm>
            <a:off x="4028798" y="3425656"/>
            <a:ext cx="1129500" cy="1116300"/>
          </a:xfrm>
          <a:prstGeom prst="ellipse">
            <a:avLst/>
          </a:prstGeom>
          <a:solidFill>
            <a:srgbClr val="9FC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2"/>
          <p:cNvSpPr/>
          <p:nvPr/>
        </p:nvSpPr>
        <p:spPr>
          <a:xfrm>
            <a:off x="3085950" y="3425656"/>
            <a:ext cx="1129500" cy="1116300"/>
          </a:xfrm>
          <a:prstGeom prst="ellipse">
            <a:avLst/>
          </a:prstGeom>
          <a:solidFill>
            <a:srgbClr val="A1BC4B">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12"/>
          <p:cNvSpPr/>
          <p:nvPr/>
        </p:nvSpPr>
        <p:spPr>
          <a:xfrm>
            <a:off x="2143101" y="3425656"/>
            <a:ext cx="1129500" cy="1116300"/>
          </a:xfrm>
          <a:prstGeom prst="ellipse">
            <a:avLst/>
          </a:prstGeom>
          <a:solidFill>
            <a:srgbClr val="C4D68D">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12"/>
          <p:cNvSpPr/>
          <p:nvPr/>
        </p:nvSpPr>
        <p:spPr>
          <a:xfrm>
            <a:off x="1224025" y="3425656"/>
            <a:ext cx="1129500" cy="1116300"/>
          </a:xfrm>
          <a:prstGeom prst="ellipse">
            <a:avLst/>
          </a:prstGeom>
          <a:solidFill>
            <a:srgbClr val="E3F3D5">
              <a:alpha val="9725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13"/>
          <p:cNvPicPr preferRelativeResize="0"/>
          <p:nvPr/>
        </p:nvPicPr>
        <p:blipFill rotWithShape="1">
          <a:blip r:embed="rId3">
            <a:alphaModFix/>
          </a:blip>
          <a:srcRect b="0" l="0" r="0" t="0"/>
          <a:stretch/>
        </p:blipFill>
        <p:spPr>
          <a:xfrm>
            <a:off x="4262877" y="2873925"/>
            <a:ext cx="2532890" cy="1809206"/>
          </a:xfrm>
          <a:prstGeom prst="rect">
            <a:avLst/>
          </a:prstGeom>
          <a:noFill/>
          <a:ln>
            <a:noFill/>
          </a:ln>
          <a:effectLst>
            <a:outerShdw blurRad="57150" rotWithShape="0" algn="bl" dir="5400000" dist="19050">
              <a:srgbClr val="000000">
                <a:alpha val="49411"/>
              </a:srgbClr>
            </a:outerShdw>
          </a:effectLst>
        </p:spPr>
      </p:pic>
      <p:pic>
        <p:nvPicPr>
          <p:cNvPr id="248" name="Google Shape;248;p13"/>
          <p:cNvPicPr preferRelativeResize="0"/>
          <p:nvPr/>
        </p:nvPicPr>
        <p:blipFill rotWithShape="1">
          <a:blip r:embed="rId4">
            <a:alphaModFix/>
          </a:blip>
          <a:srcRect b="0" l="0" r="0" t="0"/>
          <a:stretch/>
        </p:blipFill>
        <p:spPr>
          <a:xfrm>
            <a:off x="6381852" y="1927413"/>
            <a:ext cx="2532890" cy="1802428"/>
          </a:xfrm>
          <a:prstGeom prst="rect">
            <a:avLst/>
          </a:prstGeom>
          <a:noFill/>
          <a:ln>
            <a:noFill/>
          </a:ln>
          <a:effectLst>
            <a:outerShdw blurRad="57150" rotWithShape="0" algn="bl" dir="5400000" dist="19050">
              <a:srgbClr val="000000">
                <a:alpha val="49411"/>
              </a:srgbClr>
            </a:outerShdw>
          </a:effectLst>
        </p:spPr>
      </p:pic>
      <p:pic>
        <p:nvPicPr>
          <p:cNvPr id="249" name="Google Shape;249;p13"/>
          <p:cNvPicPr preferRelativeResize="0"/>
          <p:nvPr/>
        </p:nvPicPr>
        <p:blipFill rotWithShape="1">
          <a:blip r:embed="rId5">
            <a:alphaModFix/>
          </a:blip>
          <a:srcRect b="0" l="0" r="0" t="0"/>
          <a:stretch/>
        </p:blipFill>
        <p:spPr>
          <a:xfrm>
            <a:off x="4186677" y="508050"/>
            <a:ext cx="2532890" cy="1800382"/>
          </a:xfrm>
          <a:prstGeom prst="rect">
            <a:avLst/>
          </a:prstGeom>
          <a:noFill/>
          <a:ln>
            <a:noFill/>
          </a:ln>
          <a:effectLst>
            <a:outerShdw blurRad="57150" rotWithShape="0" algn="bl" dir="5400000" dist="19050">
              <a:srgbClr val="000000">
                <a:alpha val="49411"/>
              </a:srgbClr>
            </a:outerShdw>
          </a:effectLst>
        </p:spPr>
      </p:pic>
      <p:pic>
        <p:nvPicPr>
          <p:cNvPr id="250" name="Google Shape;250;p13"/>
          <p:cNvPicPr preferRelativeResize="0"/>
          <p:nvPr/>
        </p:nvPicPr>
        <p:blipFill rotWithShape="1">
          <a:blip r:embed="rId6">
            <a:alphaModFix/>
          </a:blip>
          <a:srcRect b="0" l="0" r="0" t="0"/>
          <a:stretch/>
        </p:blipFill>
        <p:spPr>
          <a:xfrm>
            <a:off x="321439" y="1147450"/>
            <a:ext cx="3630167" cy="2579577"/>
          </a:xfrm>
          <a:prstGeom prst="rect">
            <a:avLst/>
          </a:prstGeom>
          <a:noFill/>
          <a:ln>
            <a:noFill/>
          </a:ln>
          <a:effectLst>
            <a:outerShdw blurRad="57150" rotWithShape="0" algn="bl" dir="5400000" dist="19050">
              <a:srgbClr val="000000">
                <a:alpha val="49411"/>
              </a:srgbClr>
            </a:outerShdw>
          </a:effectLst>
        </p:spPr>
      </p:pic>
      <p:pic>
        <p:nvPicPr>
          <p:cNvPr id="251" name="Google Shape;251;p13"/>
          <p:cNvPicPr preferRelativeResize="0"/>
          <p:nvPr/>
        </p:nvPicPr>
        <p:blipFill rotWithShape="1">
          <a:blip r:embed="rId7">
            <a:alphaModFix amt="20000"/>
          </a:blip>
          <a:srcRect b="0" l="0" r="0" t="0"/>
          <a:stretch/>
        </p:blipFill>
        <p:spPr>
          <a:xfrm>
            <a:off x="1072891" y="4356875"/>
            <a:ext cx="327944" cy="574602"/>
          </a:xfrm>
          <a:prstGeom prst="rect">
            <a:avLst/>
          </a:prstGeom>
          <a:noFill/>
          <a:ln>
            <a:noFill/>
          </a:ln>
        </p:spPr>
      </p:pic>
      <p:pic>
        <p:nvPicPr>
          <p:cNvPr id="252" name="Google Shape;252;p13"/>
          <p:cNvPicPr preferRelativeResize="0"/>
          <p:nvPr/>
        </p:nvPicPr>
        <p:blipFill rotWithShape="1">
          <a:blip r:embed="rId8">
            <a:alphaModFix amt="20000"/>
          </a:blip>
          <a:srcRect b="0" l="0" r="0" t="0"/>
          <a:stretch/>
        </p:blipFill>
        <p:spPr>
          <a:xfrm>
            <a:off x="218977" y="4342424"/>
            <a:ext cx="754533" cy="603501"/>
          </a:xfrm>
          <a:prstGeom prst="rect">
            <a:avLst/>
          </a:prstGeom>
          <a:noFill/>
          <a:ln>
            <a:noFill/>
          </a:ln>
        </p:spPr>
      </p:pic>
      <p:pic>
        <p:nvPicPr>
          <p:cNvPr id="253" name="Google Shape;253;p13"/>
          <p:cNvPicPr preferRelativeResize="0"/>
          <p:nvPr/>
        </p:nvPicPr>
        <p:blipFill rotWithShape="1">
          <a:blip r:embed="rId9">
            <a:alphaModFix/>
          </a:blip>
          <a:srcRect b="0" l="0" r="0" t="0"/>
          <a:stretch/>
        </p:blipFill>
        <p:spPr>
          <a:xfrm>
            <a:off x="218975" y="138800"/>
            <a:ext cx="976352" cy="6276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14"/>
          <p:cNvPicPr preferRelativeResize="0"/>
          <p:nvPr/>
        </p:nvPicPr>
        <p:blipFill rotWithShape="1">
          <a:blip r:embed="rId3">
            <a:alphaModFix/>
          </a:blip>
          <a:srcRect b="0" l="0" r="0" t="0"/>
          <a:stretch/>
        </p:blipFill>
        <p:spPr>
          <a:xfrm>
            <a:off x="4223842" y="525089"/>
            <a:ext cx="2512865" cy="1777898"/>
          </a:xfrm>
          <a:prstGeom prst="rect">
            <a:avLst/>
          </a:prstGeom>
          <a:noFill/>
          <a:ln>
            <a:noFill/>
          </a:ln>
          <a:effectLst>
            <a:outerShdw blurRad="57150" rotWithShape="0" algn="bl" dir="5400000" dist="19050">
              <a:srgbClr val="000000">
                <a:alpha val="49411"/>
              </a:srgbClr>
            </a:outerShdw>
          </a:effectLst>
        </p:spPr>
      </p:pic>
      <p:pic>
        <p:nvPicPr>
          <p:cNvPr id="259" name="Google Shape;259;p14"/>
          <p:cNvPicPr preferRelativeResize="0"/>
          <p:nvPr/>
        </p:nvPicPr>
        <p:blipFill rotWithShape="1">
          <a:blip r:embed="rId4">
            <a:alphaModFix/>
          </a:blip>
          <a:srcRect b="0" l="0" r="0" t="0"/>
          <a:stretch/>
        </p:blipFill>
        <p:spPr>
          <a:xfrm>
            <a:off x="6391867" y="1916639"/>
            <a:ext cx="2512865" cy="1777898"/>
          </a:xfrm>
          <a:prstGeom prst="rect">
            <a:avLst/>
          </a:prstGeom>
          <a:noFill/>
          <a:ln>
            <a:noFill/>
          </a:ln>
          <a:effectLst>
            <a:outerShdw blurRad="57150" rotWithShape="0" algn="bl" dir="5400000" dist="19050">
              <a:srgbClr val="000000">
                <a:alpha val="49411"/>
              </a:srgbClr>
            </a:outerShdw>
          </a:effectLst>
        </p:spPr>
      </p:pic>
      <p:pic>
        <p:nvPicPr>
          <p:cNvPr id="260" name="Google Shape;260;p14"/>
          <p:cNvPicPr preferRelativeResize="0"/>
          <p:nvPr/>
        </p:nvPicPr>
        <p:blipFill rotWithShape="1">
          <a:blip r:embed="rId5">
            <a:alphaModFix/>
          </a:blip>
          <a:srcRect b="0" l="0" r="0" t="0"/>
          <a:stretch/>
        </p:blipFill>
        <p:spPr>
          <a:xfrm>
            <a:off x="-1243088" y="-3001098"/>
            <a:ext cx="2514601" cy="1777898"/>
          </a:xfrm>
          <a:prstGeom prst="rect">
            <a:avLst/>
          </a:prstGeom>
          <a:noFill/>
          <a:ln>
            <a:noFill/>
          </a:ln>
        </p:spPr>
      </p:pic>
      <p:pic>
        <p:nvPicPr>
          <p:cNvPr id="261" name="Google Shape;261;p14"/>
          <p:cNvPicPr preferRelativeResize="0"/>
          <p:nvPr/>
        </p:nvPicPr>
        <p:blipFill rotWithShape="1">
          <a:blip r:embed="rId6">
            <a:alphaModFix/>
          </a:blip>
          <a:srcRect b="0" l="0" r="0" t="0"/>
          <a:stretch/>
        </p:blipFill>
        <p:spPr>
          <a:xfrm>
            <a:off x="4272024" y="2889577"/>
            <a:ext cx="2514601" cy="1777898"/>
          </a:xfrm>
          <a:prstGeom prst="rect">
            <a:avLst/>
          </a:prstGeom>
          <a:noFill/>
          <a:ln>
            <a:noFill/>
          </a:ln>
          <a:effectLst>
            <a:outerShdw blurRad="57150" rotWithShape="0" algn="bl" dir="5400000" dist="19050">
              <a:srgbClr val="000000">
                <a:alpha val="49411"/>
              </a:srgbClr>
            </a:outerShdw>
          </a:effectLst>
        </p:spPr>
      </p:pic>
      <p:pic>
        <p:nvPicPr>
          <p:cNvPr id="262" name="Google Shape;262;p14"/>
          <p:cNvPicPr preferRelativeResize="0"/>
          <p:nvPr/>
        </p:nvPicPr>
        <p:blipFill rotWithShape="1">
          <a:blip r:embed="rId7">
            <a:alphaModFix/>
          </a:blip>
          <a:srcRect b="0" l="0" r="0" t="0"/>
          <a:stretch/>
        </p:blipFill>
        <p:spPr>
          <a:xfrm>
            <a:off x="308075" y="1122124"/>
            <a:ext cx="3639327" cy="2584201"/>
          </a:xfrm>
          <a:prstGeom prst="rect">
            <a:avLst/>
          </a:prstGeom>
          <a:noFill/>
          <a:ln>
            <a:noFill/>
          </a:ln>
          <a:effectLst>
            <a:outerShdw blurRad="57150" rotWithShape="0" algn="bl" dir="5400000" dist="19050">
              <a:srgbClr val="000000">
                <a:alpha val="49411"/>
              </a:srgbClr>
            </a:outerShdw>
          </a:effectLst>
        </p:spPr>
      </p:pic>
      <p:pic>
        <p:nvPicPr>
          <p:cNvPr id="263" name="Google Shape;263;p14"/>
          <p:cNvPicPr preferRelativeResize="0"/>
          <p:nvPr/>
        </p:nvPicPr>
        <p:blipFill rotWithShape="1">
          <a:blip r:embed="rId8">
            <a:alphaModFix amt="20000"/>
          </a:blip>
          <a:srcRect b="0" l="0" r="0" t="0"/>
          <a:stretch/>
        </p:blipFill>
        <p:spPr>
          <a:xfrm>
            <a:off x="1072891" y="4356875"/>
            <a:ext cx="327944" cy="574602"/>
          </a:xfrm>
          <a:prstGeom prst="rect">
            <a:avLst/>
          </a:prstGeom>
          <a:noFill/>
          <a:ln>
            <a:noFill/>
          </a:ln>
        </p:spPr>
      </p:pic>
      <p:pic>
        <p:nvPicPr>
          <p:cNvPr id="264" name="Google Shape;264;p14"/>
          <p:cNvPicPr preferRelativeResize="0"/>
          <p:nvPr/>
        </p:nvPicPr>
        <p:blipFill rotWithShape="1">
          <a:blip r:embed="rId9">
            <a:alphaModFix amt="20000"/>
          </a:blip>
          <a:srcRect b="0" l="0" r="0" t="0"/>
          <a:stretch/>
        </p:blipFill>
        <p:spPr>
          <a:xfrm>
            <a:off x="218977" y="4342424"/>
            <a:ext cx="754533" cy="603501"/>
          </a:xfrm>
          <a:prstGeom prst="rect">
            <a:avLst/>
          </a:prstGeom>
          <a:noFill/>
          <a:ln>
            <a:noFill/>
          </a:ln>
        </p:spPr>
      </p:pic>
      <p:pic>
        <p:nvPicPr>
          <p:cNvPr id="265" name="Google Shape;265;p14"/>
          <p:cNvPicPr preferRelativeResize="0"/>
          <p:nvPr/>
        </p:nvPicPr>
        <p:blipFill rotWithShape="1">
          <a:blip r:embed="rId10">
            <a:alphaModFix/>
          </a:blip>
          <a:srcRect b="0" l="0" r="0" t="0"/>
          <a:stretch/>
        </p:blipFill>
        <p:spPr>
          <a:xfrm>
            <a:off x="218975" y="138800"/>
            <a:ext cx="976352" cy="627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15"/>
          <p:cNvPicPr preferRelativeResize="0"/>
          <p:nvPr/>
        </p:nvPicPr>
        <p:blipFill rotWithShape="1">
          <a:blip r:embed="rId3">
            <a:alphaModFix/>
          </a:blip>
          <a:srcRect b="0" l="0" r="0" t="0"/>
          <a:stretch/>
        </p:blipFill>
        <p:spPr>
          <a:xfrm>
            <a:off x="4272031" y="2874150"/>
            <a:ext cx="2514601" cy="1808747"/>
          </a:xfrm>
          <a:prstGeom prst="rect">
            <a:avLst/>
          </a:prstGeom>
          <a:noFill/>
          <a:ln>
            <a:noFill/>
          </a:ln>
          <a:effectLst>
            <a:outerShdw blurRad="57150" rotWithShape="0" algn="bl" dir="5400000" dist="19050">
              <a:srgbClr val="000000">
                <a:alpha val="49411"/>
              </a:srgbClr>
            </a:outerShdw>
          </a:effectLst>
        </p:spPr>
      </p:pic>
      <p:pic>
        <p:nvPicPr>
          <p:cNvPr id="271" name="Google Shape;271;p15"/>
          <p:cNvPicPr preferRelativeResize="0"/>
          <p:nvPr/>
        </p:nvPicPr>
        <p:blipFill rotWithShape="1">
          <a:blip r:embed="rId4">
            <a:alphaModFix/>
          </a:blip>
          <a:srcRect b="0" l="0" r="0" t="0"/>
          <a:stretch/>
        </p:blipFill>
        <p:spPr>
          <a:xfrm>
            <a:off x="6381851" y="1914228"/>
            <a:ext cx="2532890" cy="1782731"/>
          </a:xfrm>
          <a:prstGeom prst="rect">
            <a:avLst/>
          </a:prstGeom>
          <a:noFill/>
          <a:ln>
            <a:noFill/>
          </a:ln>
          <a:effectLst>
            <a:outerShdw blurRad="57150" rotWithShape="0" algn="bl" dir="5400000" dist="19050">
              <a:srgbClr val="000000">
                <a:alpha val="49411"/>
              </a:srgbClr>
            </a:outerShdw>
          </a:effectLst>
        </p:spPr>
      </p:pic>
      <p:pic>
        <p:nvPicPr>
          <p:cNvPr id="272" name="Google Shape;272;p15"/>
          <p:cNvPicPr preferRelativeResize="0"/>
          <p:nvPr/>
        </p:nvPicPr>
        <p:blipFill rotWithShape="1">
          <a:blip r:embed="rId5">
            <a:alphaModFix/>
          </a:blip>
          <a:srcRect b="0" l="0" r="0" t="0"/>
          <a:stretch/>
        </p:blipFill>
        <p:spPr>
          <a:xfrm>
            <a:off x="4203691" y="516743"/>
            <a:ext cx="2553170" cy="1794590"/>
          </a:xfrm>
          <a:prstGeom prst="rect">
            <a:avLst/>
          </a:prstGeom>
          <a:noFill/>
          <a:ln>
            <a:noFill/>
          </a:ln>
          <a:effectLst>
            <a:outerShdw blurRad="57150" rotWithShape="0" algn="bl" dir="5400000" dist="19050">
              <a:srgbClr val="000000">
                <a:alpha val="49411"/>
              </a:srgbClr>
            </a:outerShdw>
          </a:effectLst>
        </p:spPr>
      </p:pic>
      <p:pic>
        <p:nvPicPr>
          <p:cNvPr id="273" name="Google Shape;273;p15"/>
          <p:cNvPicPr preferRelativeResize="0"/>
          <p:nvPr/>
        </p:nvPicPr>
        <p:blipFill rotWithShape="1">
          <a:blip r:embed="rId6">
            <a:alphaModFix/>
          </a:blip>
          <a:srcRect b="0" l="0" r="0" t="0"/>
          <a:stretch/>
        </p:blipFill>
        <p:spPr>
          <a:xfrm>
            <a:off x="286383" y="1121510"/>
            <a:ext cx="3639311" cy="2595685"/>
          </a:xfrm>
          <a:prstGeom prst="rect">
            <a:avLst/>
          </a:prstGeom>
          <a:noFill/>
          <a:ln>
            <a:noFill/>
          </a:ln>
          <a:effectLst>
            <a:outerShdw blurRad="57150" rotWithShape="0" algn="bl" dir="5400000" dist="19050">
              <a:srgbClr val="000000">
                <a:alpha val="49411"/>
              </a:srgbClr>
            </a:outerShdw>
          </a:effectLst>
        </p:spPr>
      </p:pic>
      <p:pic>
        <p:nvPicPr>
          <p:cNvPr id="274" name="Google Shape;274;p15"/>
          <p:cNvPicPr preferRelativeResize="0"/>
          <p:nvPr/>
        </p:nvPicPr>
        <p:blipFill rotWithShape="1">
          <a:blip r:embed="rId7">
            <a:alphaModFix amt="20000"/>
          </a:blip>
          <a:srcRect b="0" l="0" r="0" t="0"/>
          <a:stretch/>
        </p:blipFill>
        <p:spPr>
          <a:xfrm>
            <a:off x="1072891" y="4356875"/>
            <a:ext cx="327944" cy="574602"/>
          </a:xfrm>
          <a:prstGeom prst="rect">
            <a:avLst/>
          </a:prstGeom>
          <a:noFill/>
          <a:ln>
            <a:noFill/>
          </a:ln>
        </p:spPr>
      </p:pic>
      <p:pic>
        <p:nvPicPr>
          <p:cNvPr id="275" name="Google Shape;275;p15"/>
          <p:cNvPicPr preferRelativeResize="0"/>
          <p:nvPr/>
        </p:nvPicPr>
        <p:blipFill rotWithShape="1">
          <a:blip r:embed="rId8">
            <a:alphaModFix amt="20000"/>
          </a:blip>
          <a:srcRect b="0" l="0" r="0" t="0"/>
          <a:stretch/>
        </p:blipFill>
        <p:spPr>
          <a:xfrm>
            <a:off x="218977" y="4342424"/>
            <a:ext cx="754533" cy="603501"/>
          </a:xfrm>
          <a:prstGeom prst="rect">
            <a:avLst/>
          </a:prstGeom>
          <a:noFill/>
          <a:ln>
            <a:noFill/>
          </a:ln>
        </p:spPr>
      </p:pic>
      <p:pic>
        <p:nvPicPr>
          <p:cNvPr id="276" name="Google Shape;276;p15"/>
          <p:cNvPicPr preferRelativeResize="0"/>
          <p:nvPr/>
        </p:nvPicPr>
        <p:blipFill rotWithShape="1">
          <a:blip r:embed="rId9">
            <a:alphaModFix/>
          </a:blip>
          <a:srcRect b="0" l="0" r="0" t="0"/>
          <a:stretch/>
        </p:blipFill>
        <p:spPr>
          <a:xfrm>
            <a:off x="218975" y="138800"/>
            <a:ext cx="976352" cy="627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16"/>
          <p:cNvPicPr preferRelativeResize="0"/>
          <p:nvPr/>
        </p:nvPicPr>
        <p:blipFill rotWithShape="1">
          <a:blip r:embed="rId3">
            <a:alphaModFix/>
          </a:blip>
          <a:srcRect b="0" l="0" r="0" t="0"/>
          <a:stretch/>
        </p:blipFill>
        <p:spPr>
          <a:xfrm>
            <a:off x="6381843" y="1838025"/>
            <a:ext cx="2514601" cy="1782277"/>
          </a:xfrm>
          <a:prstGeom prst="rect">
            <a:avLst/>
          </a:prstGeom>
          <a:noFill/>
          <a:ln>
            <a:noFill/>
          </a:ln>
          <a:effectLst>
            <a:outerShdw blurRad="57150" rotWithShape="0" algn="bl" dir="5400000" dist="19050">
              <a:srgbClr val="000000">
                <a:alpha val="49411"/>
              </a:srgbClr>
            </a:outerShdw>
          </a:effectLst>
        </p:spPr>
      </p:pic>
      <p:pic>
        <p:nvPicPr>
          <p:cNvPr id="282" name="Google Shape;282;p16"/>
          <p:cNvPicPr preferRelativeResize="0"/>
          <p:nvPr/>
        </p:nvPicPr>
        <p:blipFill rotWithShape="1">
          <a:blip r:embed="rId4">
            <a:alphaModFix/>
          </a:blip>
          <a:srcRect b="0" l="0" r="0" t="0"/>
          <a:stretch/>
        </p:blipFill>
        <p:spPr>
          <a:xfrm>
            <a:off x="4221733" y="516738"/>
            <a:ext cx="2523745" cy="1791328"/>
          </a:xfrm>
          <a:prstGeom prst="rect">
            <a:avLst/>
          </a:prstGeom>
          <a:noFill/>
          <a:ln>
            <a:noFill/>
          </a:ln>
          <a:effectLst>
            <a:outerShdw blurRad="57150" rotWithShape="0" algn="bl" dir="5400000" dist="19050">
              <a:srgbClr val="000000">
                <a:alpha val="49411"/>
              </a:srgbClr>
            </a:outerShdw>
          </a:effectLst>
        </p:spPr>
      </p:pic>
      <p:pic>
        <p:nvPicPr>
          <p:cNvPr id="283" name="Google Shape;283;p16"/>
          <p:cNvPicPr preferRelativeResize="0"/>
          <p:nvPr/>
        </p:nvPicPr>
        <p:blipFill rotWithShape="1">
          <a:blip r:embed="rId5">
            <a:alphaModFix/>
          </a:blip>
          <a:srcRect b="0" l="0" r="0" t="0"/>
          <a:stretch/>
        </p:blipFill>
        <p:spPr>
          <a:xfrm>
            <a:off x="4203708" y="2874150"/>
            <a:ext cx="2523745" cy="1791328"/>
          </a:xfrm>
          <a:prstGeom prst="rect">
            <a:avLst/>
          </a:prstGeom>
          <a:noFill/>
          <a:ln>
            <a:noFill/>
          </a:ln>
          <a:effectLst>
            <a:outerShdw blurRad="57150" rotWithShape="0" algn="bl" dir="5400000" dist="19050">
              <a:srgbClr val="000000">
                <a:alpha val="49411"/>
              </a:srgbClr>
            </a:outerShdw>
          </a:effectLst>
        </p:spPr>
      </p:pic>
      <p:pic>
        <p:nvPicPr>
          <p:cNvPr id="284" name="Google Shape;284;p16"/>
          <p:cNvPicPr preferRelativeResize="0"/>
          <p:nvPr/>
        </p:nvPicPr>
        <p:blipFill rotWithShape="1">
          <a:blip r:embed="rId6">
            <a:alphaModFix/>
          </a:blip>
          <a:srcRect b="0" l="0" r="0" t="0"/>
          <a:stretch/>
        </p:blipFill>
        <p:spPr>
          <a:xfrm>
            <a:off x="295175" y="971912"/>
            <a:ext cx="3712466" cy="2632637"/>
          </a:xfrm>
          <a:prstGeom prst="rect">
            <a:avLst/>
          </a:prstGeom>
          <a:noFill/>
          <a:ln>
            <a:noFill/>
          </a:ln>
        </p:spPr>
      </p:pic>
      <p:pic>
        <p:nvPicPr>
          <p:cNvPr id="285" name="Google Shape;285;p16"/>
          <p:cNvPicPr preferRelativeResize="0"/>
          <p:nvPr/>
        </p:nvPicPr>
        <p:blipFill rotWithShape="1">
          <a:blip r:embed="rId7">
            <a:alphaModFix amt="20000"/>
          </a:blip>
          <a:srcRect b="0" l="0" r="0" t="0"/>
          <a:stretch/>
        </p:blipFill>
        <p:spPr>
          <a:xfrm>
            <a:off x="1072891" y="4356875"/>
            <a:ext cx="327944" cy="574602"/>
          </a:xfrm>
          <a:prstGeom prst="rect">
            <a:avLst/>
          </a:prstGeom>
          <a:noFill/>
          <a:ln>
            <a:noFill/>
          </a:ln>
        </p:spPr>
      </p:pic>
      <p:pic>
        <p:nvPicPr>
          <p:cNvPr id="286" name="Google Shape;286;p16"/>
          <p:cNvPicPr preferRelativeResize="0"/>
          <p:nvPr/>
        </p:nvPicPr>
        <p:blipFill rotWithShape="1">
          <a:blip r:embed="rId8">
            <a:alphaModFix amt="20000"/>
          </a:blip>
          <a:srcRect b="0" l="0" r="0" t="0"/>
          <a:stretch/>
        </p:blipFill>
        <p:spPr>
          <a:xfrm>
            <a:off x="218977" y="4342424"/>
            <a:ext cx="754533" cy="603501"/>
          </a:xfrm>
          <a:prstGeom prst="rect">
            <a:avLst/>
          </a:prstGeom>
          <a:noFill/>
          <a:ln>
            <a:noFill/>
          </a:ln>
        </p:spPr>
      </p:pic>
      <p:pic>
        <p:nvPicPr>
          <p:cNvPr id="287" name="Google Shape;287;p16"/>
          <p:cNvPicPr preferRelativeResize="0"/>
          <p:nvPr/>
        </p:nvPicPr>
        <p:blipFill rotWithShape="1">
          <a:blip r:embed="rId9">
            <a:alphaModFix/>
          </a:blip>
          <a:srcRect b="0" l="0" r="0" t="0"/>
          <a:stretch/>
        </p:blipFill>
        <p:spPr>
          <a:xfrm>
            <a:off x="218975" y="138800"/>
            <a:ext cx="976352" cy="6276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17"/>
          <p:cNvPicPr preferRelativeResize="0"/>
          <p:nvPr/>
        </p:nvPicPr>
        <p:blipFill rotWithShape="1">
          <a:blip r:embed="rId3">
            <a:alphaModFix/>
          </a:blip>
          <a:srcRect b="0" l="0" r="0" t="0"/>
          <a:stretch/>
        </p:blipFill>
        <p:spPr>
          <a:xfrm>
            <a:off x="286375" y="1106875"/>
            <a:ext cx="3639327" cy="2624974"/>
          </a:xfrm>
          <a:prstGeom prst="rect">
            <a:avLst/>
          </a:prstGeom>
          <a:noFill/>
          <a:ln>
            <a:noFill/>
          </a:ln>
          <a:effectLst>
            <a:outerShdw blurRad="57150" rotWithShape="0" algn="bl" dir="5400000" dist="19050">
              <a:srgbClr val="000000">
                <a:alpha val="49411"/>
              </a:srgbClr>
            </a:outerShdw>
          </a:effectLst>
        </p:spPr>
      </p:pic>
      <p:pic>
        <p:nvPicPr>
          <p:cNvPr id="293" name="Google Shape;293;p17"/>
          <p:cNvPicPr preferRelativeResize="0"/>
          <p:nvPr/>
        </p:nvPicPr>
        <p:blipFill rotWithShape="1">
          <a:blip r:embed="rId4">
            <a:alphaModFix/>
          </a:blip>
          <a:srcRect b="0" l="0" r="0" t="0"/>
          <a:stretch/>
        </p:blipFill>
        <p:spPr>
          <a:xfrm>
            <a:off x="6381858" y="1838025"/>
            <a:ext cx="2523745" cy="1791328"/>
          </a:xfrm>
          <a:prstGeom prst="rect">
            <a:avLst/>
          </a:prstGeom>
          <a:noFill/>
          <a:ln>
            <a:noFill/>
          </a:ln>
          <a:effectLst>
            <a:outerShdw blurRad="57150" rotWithShape="0" algn="bl" dir="5400000" dist="19050">
              <a:srgbClr val="000000">
                <a:alpha val="49411"/>
              </a:srgbClr>
            </a:outerShdw>
          </a:effectLst>
        </p:spPr>
      </p:pic>
      <p:pic>
        <p:nvPicPr>
          <p:cNvPr id="294" name="Google Shape;294;p17"/>
          <p:cNvPicPr preferRelativeResize="0"/>
          <p:nvPr/>
        </p:nvPicPr>
        <p:blipFill rotWithShape="1">
          <a:blip r:embed="rId5">
            <a:alphaModFix/>
          </a:blip>
          <a:srcRect b="0" l="0" r="0" t="0"/>
          <a:stretch/>
        </p:blipFill>
        <p:spPr>
          <a:xfrm>
            <a:off x="4195833" y="516750"/>
            <a:ext cx="2432302" cy="1738719"/>
          </a:xfrm>
          <a:prstGeom prst="rect">
            <a:avLst/>
          </a:prstGeom>
          <a:noFill/>
          <a:ln>
            <a:noFill/>
          </a:ln>
          <a:effectLst>
            <a:outerShdw blurRad="57150" rotWithShape="0" algn="bl" dir="5400000" dist="19050">
              <a:srgbClr val="000000">
                <a:alpha val="49411"/>
              </a:srgbClr>
            </a:outerShdw>
          </a:effectLst>
        </p:spPr>
      </p:pic>
      <p:pic>
        <p:nvPicPr>
          <p:cNvPr id="295" name="Google Shape;295;p17"/>
          <p:cNvPicPr preferRelativeResize="0"/>
          <p:nvPr/>
        </p:nvPicPr>
        <p:blipFill rotWithShape="1">
          <a:blip r:embed="rId6">
            <a:alphaModFix/>
          </a:blip>
          <a:srcRect b="0" l="0" r="0" t="0"/>
          <a:stretch/>
        </p:blipFill>
        <p:spPr>
          <a:xfrm>
            <a:off x="4195833" y="2909163"/>
            <a:ext cx="2432302" cy="1738719"/>
          </a:xfrm>
          <a:prstGeom prst="rect">
            <a:avLst/>
          </a:prstGeom>
          <a:noFill/>
          <a:ln>
            <a:noFill/>
          </a:ln>
          <a:effectLst>
            <a:outerShdw blurRad="57150" rotWithShape="0" algn="bl" dir="5400000" dist="19050">
              <a:srgbClr val="000000">
                <a:alpha val="49411"/>
              </a:srgbClr>
            </a:outerShdw>
          </a:effectLst>
        </p:spPr>
      </p:pic>
      <p:pic>
        <p:nvPicPr>
          <p:cNvPr id="296" name="Google Shape;296;p17"/>
          <p:cNvPicPr preferRelativeResize="0"/>
          <p:nvPr/>
        </p:nvPicPr>
        <p:blipFill rotWithShape="1">
          <a:blip r:embed="rId7">
            <a:alphaModFix amt="20000"/>
          </a:blip>
          <a:srcRect b="0" l="0" r="0" t="0"/>
          <a:stretch/>
        </p:blipFill>
        <p:spPr>
          <a:xfrm>
            <a:off x="1072891" y="4356875"/>
            <a:ext cx="327944" cy="574602"/>
          </a:xfrm>
          <a:prstGeom prst="rect">
            <a:avLst/>
          </a:prstGeom>
          <a:noFill/>
          <a:ln>
            <a:noFill/>
          </a:ln>
        </p:spPr>
      </p:pic>
      <p:pic>
        <p:nvPicPr>
          <p:cNvPr id="297" name="Google Shape;297;p17"/>
          <p:cNvPicPr preferRelativeResize="0"/>
          <p:nvPr/>
        </p:nvPicPr>
        <p:blipFill rotWithShape="1">
          <a:blip r:embed="rId8">
            <a:alphaModFix amt="20000"/>
          </a:blip>
          <a:srcRect b="0" l="0" r="0" t="0"/>
          <a:stretch/>
        </p:blipFill>
        <p:spPr>
          <a:xfrm>
            <a:off x="218977" y="4342424"/>
            <a:ext cx="754533" cy="603501"/>
          </a:xfrm>
          <a:prstGeom prst="rect">
            <a:avLst/>
          </a:prstGeom>
          <a:noFill/>
          <a:ln>
            <a:noFill/>
          </a:ln>
        </p:spPr>
      </p:pic>
      <p:pic>
        <p:nvPicPr>
          <p:cNvPr id="298" name="Google Shape;298;p17"/>
          <p:cNvPicPr preferRelativeResize="0"/>
          <p:nvPr/>
        </p:nvPicPr>
        <p:blipFill rotWithShape="1">
          <a:blip r:embed="rId9">
            <a:alphaModFix/>
          </a:blip>
          <a:srcRect b="0" l="0" r="0" t="0"/>
          <a:stretch/>
        </p:blipFill>
        <p:spPr>
          <a:xfrm>
            <a:off x="218975" y="138800"/>
            <a:ext cx="976352" cy="6276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18"/>
          <p:cNvPicPr preferRelativeResize="0"/>
          <p:nvPr/>
        </p:nvPicPr>
        <p:blipFill rotWithShape="1">
          <a:blip r:embed="rId3">
            <a:alphaModFix/>
          </a:blip>
          <a:srcRect b="0" l="5553" r="4151" t="0"/>
          <a:stretch/>
        </p:blipFill>
        <p:spPr>
          <a:xfrm>
            <a:off x="5576449" y="350375"/>
            <a:ext cx="1431394" cy="4290354"/>
          </a:xfrm>
          <a:prstGeom prst="rect">
            <a:avLst/>
          </a:prstGeom>
          <a:noFill/>
          <a:ln>
            <a:noFill/>
          </a:ln>
          <a:effectLst>
            <a:outerShdw blurRad="57150" rotWithShape="0" algn="bl" dir="5400000" dist="19050">
              <a:srgbClr val="000000">
                <a:alpha val="49411"/>
              </a:srgbClr>
            </a:outerShdw>
          </a:effectLst>
        </p:spPr>
      </p:pic>
      <p:pic>
        <p:nvPicPr>
          <p:cNvPr id="304" name="Google Shape;304;p18"/>
          <p:cNvPicPr preferRelativeResize="0"/>
          <p:nvPr/>
        </p:nvPicPr>
        <p:blipFill rotWithShape="1">
          <a:blip r:embed="rId4">
            <a:alphaModFix/>
          </a:blip>
          <a:srcRect b="0" l="0" r="0" t="0"/>
          <a:stretch/>
        </p:blipFill>
        <p:spPr>
          <a:xfrm>
            <a:off x="7354372" y="350375"/>
            <a:ext cx="1265875" cy="4290354"/>
          </a:xfrm>
          <a:prstGeom prst="rect">
            <a:avLst/>
          </a:prstGeom>
          <a:noFill/>
          <a:ln>
            <a:noFill/>
          </a:ln>
          <a:effectLst>
            <a:outerShdw blurRad="57150" rotWithShape="0" algn="bl" dir="5400000" dist="19050">
              <a:srgbClr val="000000">
                <a:alpha val="49411"/>
              </a:srgbClr>
            </a:outerShdw>
          </a:effectLst>
        </p:spPr>
      </p:pic>
      <p:pic>
        <p:nvPicPr>
          <p:cNvPr id="305" name="Google Shape;305;p18"/>
          <p:cNvPicPr preferRelativeResize="0"/>
          <p:nvPr/>
        </p:nvPicPr>
        <p:blipFill rotWithShape="1">
          <a:blip r:embed="rId5">
            <a:alphaModFix/>
          </a:blip>
          <a:srcRect b="0" l="0" r="0" t="0"/>
          <a:stretch/>
        </p:blipFill>
        <p:spPr>
          <a:xfrm>
            <a:off x="397575" y="1107987"/>
            <a:ext cx="4206239" cy="2756429"/>
          </a:xfrm>
          <a:prstGeom prst="rect">
            <a:avLst/>
          </a:prstGeom>
          <a:noFill/>
          <a:ln>
            <a:noFill/>
          </a:ln>
          <a:effectLst>
            <a:outerShdw blurRad="57150" rotWithShape="0" algn="bl" dir="5400000" dist="19050">
              <a:srgbClr val="000000">
                <a:alpha val="49411"/>
              </a:srgbClr>
            </a:outerShdw>
          </a:effectLst>
        </p:spPr>
      </p:pic>
      <p:pic>
        <p:nvPicPr>
          <p:cNvPr id="306" name="Google Shape;306;p18"/>
          <p:cNvPicPr preferRelativeResize="0"/>
          <p:nvPr/>
        </p:nvPicPr>
        <p:blipFill rotWithShape="1">
          <a:blip r:embed="rId6">
            <a:alphaModFix amt="18000"/>
          </a:blip>
          <a:srcRect b="0" l="0" r="0" t="0"/>
          <a:stretch/>
        </p:blipFill>
        <p:spPr>
          <a:xfrm>
            <a:off x="220800" y="4358349"/>
            <a:ext cx="603504" cy="603503"/>
          </a:xfrm>
          <a:prstGeom prst="rect">
            <a:avLst/>
          </a:prstGeom>
          <a:noFill/>
          <a:ln>
            <a:noFill/>
          </a:ln>
        </p:spPr>
      </p:pic>
      <p:pic>
        <p:nvPicPr>
          <p:cNvPr id="307" name="Google Shape;307;p18"/>
          <p:cNvPicPr preferRelativeResize="0"/>
          <p:nvPr/>
        </p:nvPicPr>
        <p:blipFill rotWithShape="1">
          <a:blip r:embed="rId7">
            <a:alphaModFix/>
          </a:blip>
          <a:srcRect b="0" l="0" r="0" t="0"/>
          <a:stretch/>
        </p:blipFill>
        <p:spPr>
          <a:xfrm>
            <a:off x="218975" y="138800"/>
            <a:ext cx="976352" cy="6276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19"/>
          <p:cNvPicPr preferRelativeResize="0"/>
          <p:nvPr/>
        </p:nvPicPr>
        <p:blipFill rotWithShape="1">
          <a:blip r:embed="rId3">
            <a:alphaModFix amt="18000"/>
          </a:blip>
          <a:srcRect b="0" l="0" r="0" t="0"/>
          <a:stretch/>
        </p:blipFill>
        <p:spPr>
          <a:xfrm>
            <a:off x="220800" y="4358349"/>
            <a:ext cx="603504" cy="603503"/>
          </a:xfrm>
          <a:prstGeom prst="rect">
            <a:avLst/>
          </a:prstGeom>
          <a:noFill/>
          <a:ln>
            <a:noFill/>
          </a:ln>
        </p:spPr>
      </p:pic>
      <p:pic>
        <p:nvPicPr>
          <p:cNvPr id="313" name="Google Shape;313;p19"/>
          <p:cNvPicPr preferRelativeResize="0"/>
          <p:nvPr/>
        </p:nvPicPr>
        <p:blipFill rotWithShape="1">
          <a:blip r:embed="rId4">
            <a:alphaModFix/>
          </a:blip>
          <a:srcRect b="0" l="0" r="0" t="0"/>
          <a:stretch/>
        </p:blipFill>
        <p:spPr>
          <a:xfrm>
            <a:off x="218975" y="138800"/>
            <a:ext cx="976352" cy="627649"/>
          </a:xfrm>
          <a:prstGeom prst="rect">
            <a:avLst/>
          </a:prstGeom>
          <a:noFill/>
          <a:ln>
            <a:noFill/>
          </a:ln>
        </p:spPr>
      </p:pic>
      <p:pic>
        <p:nvPicPr>
          <p:cNvPr id="314" name="Google Shape;314;p19"/>
          <p:cNvPicPr preferRelativeResize="0"/>
          <p:nvPr/>
        </p:nvPicPr>
        <p:blipFill rotWithShape="1">
          <a:blip r:embed="rId5">
            <a:alphaModFix/>
          </a:blip>
          <a:srcRect b="31823" l="0" r="0" t="0"/>
          <a:stretch/>
        </p:blipFill>
        <p:spPr>
          <a:xfrm>
            <a:off x="4628225" y="321401"/>
            <a:ext cx="4257225" cy="1905001"/>
          </a:xfrm>
          <a:prstGeom prst="rect">
            <a:avLst/>
          </a:prstGeom>
          <a:noFill/>
          <a:ln>
            <a:noFill/>
          </a:ln>
          <a:effectLst>
            <a:outerShdw blurRad="57150" rotWithShape="0" algn="bl" dir="5400000" dist="19050">
              <a:srgbClr val="000000">
                <a:alpha val="49411"/>
              </a:srgbClr>
            </a:outerShdw>
          </a:effectLst>
        </p:spPr>
      </p:pic>
      <p:pic>
        <p:nvPicPr>
          <p:cNvPr id="315" name="Google Shape;315;p19"/>
          <p:cNvPicPr preferRelativeResize="0"/>
          <p:nvPr/>
        </p:nvPicPr>
        <p:blipFill rotWithShape="1">
          <a:blip r:embed="rId6">
            <a:alphaModFix/>
          </a:blip>
          <a:srcRect b="21110" l="0" r="0" t="0"/>
          <a:stretch/>
        </p:blipFill>
        <p:spPr>
          <a:xfrm>
            <a:off x="4626275" y="2490062"/>
            <a:ext cx="4261104" cy="2261375"/>
          </a:xfrm>
          <a:prstGeom prst="rect">
            <a:avLst/>
          </a:prstGeom>
          <a:noFill/>
          <a:ln>
            <a:noFill/>
          </a:ln>
          <a:effectLst>
            <a:outerShdw blurRad="57150" rotWithShape="0" algn="bl" dir="5400000" dist="19050">
              <a:srgbClr val="000000">
                <a:alpha val="49411"/>
              </a:srgbClr>
            </a:outerShdw>
          </a:effectLst>
        </p:spPr>
      </p:pic>
      <p:pic>
        <p:nvPicPr>
          <p:cNvPr id="316" name="Google Shape;316;p19"/>
          <p:cNvPicPr preferRelativeResize="0"/>
          <p:nvPr/>
        </p:nvPicPr>
        <p:blipFill rotWithShape="1">
          <a:blip r:embed="rId7">
            <a:alphaModFix/>
          </a:blip>
          <a:srcRect b="21402" l="0" r="0" t="0"/>
          <a:stretch/>
        </p:blipFill>
        <p:spPr>
          <a:xfrm>
            <a:off x="373200" y="1519728"/>
            <a:ext cx="4123946" cy="2104053"/>
          </a:xfrm>
          <a:prstGeom prst="rect">
            <a:avLst/>
          </a:prstGeom>
          <a:noFill/>
          <a:ln>
            <a:noFill/>
          </a:ln>
          <a:effectLst>
            <a:outerShdw blurRad="57150" rotWithShape="0" algn="bl" dir="5400000" dist="19050">
              <a:srgbClr val="000000">
                <a:alpha val="49411"/>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p:nvPr/>
        </p:nvSpPr>
        <p:spPr>
          <a:xfrm>
            <a:off x="591175" y="350100"/>
            <a:ext cx="2705400" cy="4224000"/>
          </a:xfrm>
          <a:prstGeom prst="roundRect">
            <a:avLst>
              <a:gd fmla="val 6326"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2"/>
          <p:cNvSpPr txBox="1"/>
          <p:nvPr>
            <p:ph type="ctrTitle"/>
          </p:nvPr>
        </p:nvSpPr>
        <p:spPr>
          <a:xfrm>
            <a:off x="667375" y="2852525"/>
            <a:ext cx="2510400" cy="1797900"/>
          </a:xfrm>
          <a:prstGeom prst="rect">
            <a:avLst/>
          </a:prstGeom>
          <a:noFill/>
          <a:ln>
            <a:noFill/>
          </a:ln>
        </p:spPr>
        <p:txBody>
          <a:bodyPr anchorCtr="0" anchor="b" bIns="91425" lIns="91425" spcFirstLastPara="1" rIns="91425" wrap="square" tIns="91425">
            <a:normAutofit fontScale="90000"/>
          </a:bodyPr>
          <a:lstStyle/>
          <a:p>
            <a:pPr indent="-316325" lvl="0" marL="457200" rtl="0" algn="l">
              <a:lnSpc>
                <a:spcPct val="100000"/>
              </a:lnSpc>
              <a:spcBef>
                <a:spcPts val="0"/>
              </a:spcBef>
              <a:spcAft>
                <a:spcPts val="0"/>
              </a:spcAft>
              <a:buSzPct val="100000"/>
              <a:buChar char="●"/>
            </a:pPr>
            <a:r>
              <a:rPr lang="en" sz="1535"/>
              <a:t>Evolución histórica de la AOED</a:t>
            </a:r>
            <a:endParaRPr sz="1535"/>
          </a:p>
          <a:p>
            <a:pPr indent="-316325" lvl="0" marL="457200" rtl="0" algn="l">
              <a:lnSpc>
                <a:spcPct val="100000"/>
              </a:lnSpc>
              <a:spcBef>
                <a:spcPts val="0"/>
              </a:spcBef>
              <a:spcAft>
                <a:spcPts val="0"/>
              </a:spcAft>
              <a:buSzPct val="100000"/>
              <a:buChar char="●"/>
            </a:pPr>
            <a:r>
              <a:rPr lang="en" sz="1535"/>
              <a:t>Fusión de las plataformas Better Aid y Open Forum 2012</a:t>
            </a:r>
            <a:endParaRPr sz="1535"/>
          </a:p>
          <a:p>
            <a:pPr indent="-316325" lvl="0" marL="457200" rtl="0" algn="l">
              <a:lnSpc>
                <a:spcPct val="100000"/>
              </a:lnSpc>
              <a:spcBef>
                <a:spcPts val="0"/>
              </a:spcBef>
              <a:spcAft>
                <a:spcPts val="0"/>
              </a:spcAft>
              <a:buSzPct val="100000"/>
              <a:buChar char="●"/>
            </a:pPr>
            <a:r>
              <a:rPr lang="en" sz="1535"/>
              <a:t>Foro de Alto Nivel sobre la Eficacia de la Ayuda y el Desarrollo de Busan (HLF4) </a:t>
            </a:r>
            <a:endParaRPr sz="1535"/>
          </a:p>
          <a:p>
            <a:pPr indent="-316325" lvl="0" marL="457200" rtl="0" algn="l">
              <a:lnSpc>
                <a:spcPct val="100000"/>
              </a:lnSpc>
              <a:spcBef>
                <a:spcPts val="0"/>
              </a:spcBef>
              <a:spcAft>
                <a:spcPts val="0"/>
              </a:spcAft>
              <a:buSzPct val="100000"/>
              <a:buChar char="●"/>
            </a:pPr>
            <a:r>
              <a:rPr lang="en" sz="1535"/>
              <a:t>Para poder influir eficazmente en el cambiante panorama del desarrollo</a:t>
            </a:r>
            <a:endParaRPr sz="1535"/>
          </a:p>
          <a:p>
            <a:pPr indent="0" lvl="0" marL="457200" rtl="0" algn="l">
              <a:lnSpc>
                <a:spcPct val="100000"/>
              </a:lnSpc>
              <a:spcBef>
                <a:spcPts val="0"/>
              </a:spcBef>
              <a:spcAft>
                <a:spcPts val="0"/>
              </a:spcAft>
              <a:buNone/>
            </a:pPr>
            <a:r>
              <a:t/>
            </a:r>
            <a:endParaRPr sz="1535"/>
          </a:p>
        </p:txBody>
      </p:sp>
      <p:sp>
        <p:nvSpPr>
          <p:cNvPr id="62" name="Google Shape;62;p2"/>
          <p:cNvSpPr txBox="1"/>
          <p:nvPr/>
        </p:nvSpPr>
        <p:spPr>
          <a:xfrm>
            <a:off x="4402225" y="1327925"/>
            <a:ext cx="1056300" cy="762600"/>
          </a:xfrm>
          <a:prstGeom prst="rect">
            <a:avLst/>
          </a:prstGeom>
          <a:noFill/>
          <a:ln>
            <a:noFill/>
          </a:ln>
        </p:spPr>
        <p:txBody>
          <a:bodyPr anchorCtr="0" anchor="t" bIns="91425" lIns="91425" spcFirstLastPara="1" rIns="91425" wrap="square" tIns="91425">
            <a:spAutoFit/>
          </a:bodyPr>
          <a:lstStyle/>
          <a:p>
            <a:pPr indent="0" lvl="0" marL="0" marR="0" rtl="0" algn="l">
              <a:lnSpc>
                <a:spcPct val="80000"/>
              </a:lnSpc>
              <a:spcBef>
                <a:spcPts val="0"/>
              </a:spcBef>
              <a:spcAft>
                <a:spcPts val="0"/>
              </a:spcAft>
              <a:buClr>
                <a:srgbClr val="000000"/>
              </a:buClr>
              <a:buSzPts val="2346"/>
              <a:buFont typeface="Arial"/>
              <a:buNone/>
            </a:pPr>
            <a:r>
              <a:rPr b="0" i="0" lang="en" sz="2346" u="none" cap="none" strike="noStrike">
                <a:solidFill>
                  <a:schemeClr val="dk1"/>
                </a:solidFill>
                <a:latin typeface="Arial"/>
                <a:ea typeface="Arial"/>
                <a:cs typeface="Arial"/>
                <a:sym typeface="Arial"/>
              </a:rPr>
              <a:t>Better Aid</a:t>
            </a:r>
            <a:endParaRPr b="0" i="0" sz="2100" u="none" cap="none" strike="noStrike">
              <a:solidFill>
                <a:srgbClr val="000000"/>
              </a:solidFill>
              <a:latin typeface="Arial"/>
              <a:ea typeface="Arial"/>
              <a:cs typeface="Arial"/>
              <a:sym typeface="Arial"/>
            </a:endParaRPr>
          </a:p>
        </p:txBody>
      </p:sp>
      <p:sp>
        <p:nvSpPr>
          <p:cNvPr id="63" name="Google Shape;63;p2"/>
          <p:cNvSpPr txBox="1"/>
          <p:nvPr/>
        </p:nvSpPr>
        <p:spPr>
          <a:xfrm>
            <a:off x="6341141" y="1338808"/>
            <a:ext cx="1245600" cy="775800"/>
          </a:xfrm>
          <a:prstGeom prst="rect">
            <a:avLst/>
          </a:prstGeom>
          <a:noFill/>
          <a:ln>
            <a:noFill/>
          </a:ln>
        </p:spPr>
        <p:txBody>
          <a:bodyPr anchorCtr="0" anchor="t" bIns="91425" lIns="91425" spcFirstLastPara="1" rIns="91425" wrap="square" tIns="91425">
            <a:spAutoFit/>
          </a:bodyPr>
          <a:lstStyle/>
          <a:p>
            <a:pPr indent="0" lvl="0" marL="0" marR="0" rtl="0" algn="r">
              <a:lnSpc>
                <a:spcPct val="80000"/>
              </a:lnSpc>
              <a:spcBef>
                <a:spcPts val="0"/>
              </a:spcBef>
              <a:spcAft>
                <a:spcPts val="0"/>
              </a:spcAft>
              <a:buClr>
                <a:srgbClr val="000000"/>
              </a:buClr>
              <a:buSzPts val="2400"/>
              <a:buFont typeface="Arial"/>
              <a:buNone/>
            </a:pPr>
            <a:r>
              <a:rPr b="0" i="0" lang="en" sz="2400" u="none" cap="none" strike="noStrike">
                <a:solidFill>
                  <a:schemeClr val="dk1"/>
                </a:solidFill>
                <a:latin typeface="Arial"/>
                <a:ea typeface="Arial"/>
                <a:cs typeface="Arial"/>
                <a:sym typeface="Arial"/>
              </a:rPr>
              <a:t>Open Forum</a:t>
            </a:r>
            <a:endParaRPr b="0" i="0" sz="2400" u="none" cap="none" strike="noStrike">
              <a:solidFill>
                <a:srgbClr val="000000"/>
              </a:solidFill>
              <a:latin typeface="Arial"/>
              <a:ea typeface="Arial"/>
              <a:cs typeface="Arial"/>
              <a:sym typeface="Arial"/>
            </a:endParaRPr>
          </a:p>
        </p:txBody>
      </p:sp>
      <p:sp>
        <p:nvSpPr>
          <p:cNvPr id="64" name="Google Shape;64;p2"/>
          <p:cNvSpPr txBox="1"/>
          <p:nvPr/>
        </p:nvSpPr>
        <p:spPr>
          <a:xfrm>
            <a:off x="3850750" y="3013250"/>
            <a:ext cx="4469700" cy="2355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45"/>
              <a:buFont typeface="Arial"/>
              <a:buNone/>
            </a:pPr>
            <a:r>
              <a:rPr b="1" i="0" lang="en" sz="1645" u="none" cap="none" strike="noStrike">
                <a:solidFill>
                  <a:schemeClr val="dk1"/>
                </a:solidFill>
                <a:latin typeface="Arial"/>
                <a:ea typeface="Arial"/>
                <a:cs typeface="Arial"/>
                <a:sym typeface="Arial"/>
              </a:rPr>
              <a:t>Partnership between the two platforms</a:t>
            </a:r>
            <a:r>
              <a:rPr b="0" i="0" lang="en" sz="1300" u="none" cap="none" strike="noStrike">
                <a:solidFill>
                  <a:schemeClr val="dk1"/>
                </a:solidFill>
                <a:latin typeface="Arial"/>
                <a:ea typeface="Arial"/>
                <a:cs typeface="Arial"/>
                <a:sym typeface="Arial"/>
              </a:rPr>
              <a:t> merging together to form a united CSO alliance engaging the development effectiveness agenda</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Arial"/>
                <a:ea typeface="Arial"/>
                <a:cs typeface="Arial"/>
                <a:sym typeface="Arial"/>
              </a:rPr>
              <a:t>CPDE LOGO</a:t>
            </a:r>
            <a:endParaRPr b="0" i="0" sz="2400" u="none" cap="none" strike="noStrike">
              <a:solidFill>
                <a:schemeClr val="dk1"/>
              </a:solidFill>
              <a:latin typeface="Arial"/>
              <a:ea typeface="Arial"/>
              <a:cs typeface="Arial"/>
              <a:sym typeface="Arial"/>
            </a:endParaRPr>
          </a:p>
          <a:p>
            <a:pPr indent="0" lvl="0" marL="0" marR="0" rtl="0" algn="ctr">
              <a:lnSpc>
                <a:spcPct val="80000"/>
              </a:lnSpc>
              <a:spcBef>
                <a:spcPts val="0"/>
              </a:spcBef>
              <a:spcAft>
                <a:spcPts val="0"/>
              </a:spcAft>
              <a:buClr>
                <a:srgbClr val="000000"/>
              </a:buClr>
              <a:buSzPts val="4700"/>
              <a:buFont typeface="Arial"/>
              <a:buNone/>
            </a:pPr>
            <a:r>
              <a:rPr b="1" i="0" lang="en" sz="4700" u="none" cap="none" strike="noStrike">
                <a:solidFill>
                  <a:srgbClr val="CCCCCC"/>
                </a:solidFill>
                <a:latin typeface="Arial"/>
                <a:ea typeface="Arial"/>
                <a:cs typeface="Arial"/>
                <a:sym typeface="Arial"/>
              </a:rPr>
              <a:t>2012</a:t>
            </a:r>
            <a:endParaRPr b="0" i="0" sz="4100" u="none" cap="none" strike="noStrike">
              <a:solidFill>
                <a:srgbClr val="CCCCCC"/>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65" name="Google Shape;65;p2"/>
          <p:cNvPicPr preferRelativeResize="0"/>
          <p:nvPr/>
        </p:nvPicPr>
        <p:blipFill rotWithShape="1">
          <a:blip r:embed="rId3">
            <a:alphaModFix/>
          </a:blip>
          <a:srcRect b="0" l="0" r="0" t="0"/>
          <a:stretch/>
        </p:blipFill>
        <p:spPr>
          <a:xfrm>
            <a:off x="761125" y="669149"/>
            <a:ext cx="2365500" cy="782425"/>
          </a:xfrm>
          <a:prstGeom prst="rect">
            <a:avLst/>
          </a:prstGeom>
          <a:noFill/>
          <a:ln>
            <a:noFill/>
          </a:ln>
        </p:spPr>
      </p:pic>
      <p:pic>
        <p:nvPicPr>
          <p:cNvPr id="66" name="Google Shape;66;p2"/>
          <p:cNvPicPr preferRelativeResize="0"/>
          <p:nvPr/>
        </p:nvPicPr>
        <p:blipFill rotWithShape="1">
          <a:blip r:embed="rId4">
            <a:alphaModFix/>
          </a:blip>
          <a:srcRect b="0" l="0" r="0" t="0"/>
          <a:stretch/>
        </p:blipFill>
        <p:spPr>
          <a:xfrm>
            <a:off x="3963550" y="425325"/>
            <a:ext cx="2601127" cy="2603972"/>
          </a:xfrm>
          <a:prstGeom prst="rect">
            <a:avLst/>
          </a:prstGeom>
          <a:noFill/>
          <a:ln>
            <a:noFill/>
          </a:ln>
        </p:spPr>
      </p:pic>
      <p:pic>
        <p:nvPicPr>
          <p:cNvPr id="67" name="Google Shape;67;p2"/>
          <p:cNvPicPr preferRelativeResize="0"/>
          <p:nvPr/>
        </p:nvPicPr>
        <p:blipFill rotWithShape="1">
          <a:blip r:embed="rId5">
            <a:alphaModFix/>
          </a:blip>
          <a:srcRect b="0" l="0" r="0" t="0"/>
          <a:stretch/>
        </p:blipFill>
        <p:spPr>
          <a:xfrm>
            <a:off x="5513956" y="438362"/>
            <a:ext cx="2577895" cy="25778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3700" fill="hold"/>
                                        <p:tgtEl>
                                          <p:spTgt spid="66"/>
                                        </p:tgtEl>
                                        <p:attrNameLst>
                                          <p:attrName>r</p:attrName>
                                        </p:attrNameLst>
                                      </p:cBhvr>
                                    </p:animRot>
                                  </p:childTnLst>
                                </p:cTn>
                              </p:par>
                            </p:childTnLst>
                          </p:cTn>
                        </p:par>
                        <p:par>
                          <p:cTn fill="hold">
                            <p:stCondLst>
                              <p:cond delay="3700"/>
                            </p:stCondLst>
                            <p:childTnLst>
                              <p:par>
                                <p:cTn fill="hold" nodeType="afterEffect" presetClass="entr" presetID="2" presetSubtype="2">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3500"/>
                                        <p:tgtEl>
                                          <p:spTgt spid="67"/>
                                        </p:tgtEl>
                                        <p:attrNameLst>
                                          <p:attrName>ppt_x</p:attrName>
                                        </p:attrNameLst>
                                      </p:cBhvr>
                                      <p:tavLst>
                                        <p:tav fmla="" tm="0">
                                          <p:val>
                                            <p:strVal val="#ppt_x+1"/>
                                          </p:val>
                                        </p:tav>
                                        <p:tav fmla="" tm="100000">
                                          <p:val>
                                            <p:strVal val="#ppt_x"/>
                                          </p:val>
                                        </p:tav>
                                      </p:tavLst>
                                    </p:anim>
                                  </p:childTnLst>
                                </p:cTn>
                              </p:par>
                            </p:childTnLst>
                          </p:cTn>
                        </p:par>
                        <p:par>
                          <p:cTn fill="hold">
                            <p:stCondLst>
                              <p:cond delay="7200"/>
                            </p:stCondLst>
                            <p:childTnLst>
                              <p:par>
                                <p:cTn fill="hold" nodeType="afterEffect" presetClass="emph" presetID="8" presetSubtype="0">
                                  <p:stCondLst>
                                    <p:cond delay="0"/>
                                  </p:stCondLst>
                                  <p:childTnLst>
                                    <p:animRot by="-21600000">
                                      <p:cBhvr>
                                        <p:cTn dur="1000" fill="hold"/>
                                        <p:tgtEl>
                                          <p:spTgt spid="67"/>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20"/>
          <p:cNvPicPr preferRelativeResize="0"/>
          <p:nvPr/>
        </p:nvPicPr>
        <p:blipFill rotWithShape="1">
          <a:blip r:embed="rId3">
            <a:alphaModFix/>
          </a:blip>
          <a:srcRect b="0" l="0" r="0" t="0"/>
          <a:stretch/>
        </p:blipFill>
        <p:spPr>
          <a:xfrm>
            <a:off x="218975" y="138800"/>
            <a:ext cx="976352" cy="627649"/>
          </a:xfrm>
          <a:prstGeom prst="rect">
            <a:avLst/>
          </a:prstGeom>
          <a:noFill/>
          <a:ln>
            <a:noFill/>
          </a:ln>
        </p:spPr>
      </p:pic>
      <p:sp>
        <p:nvSpPr>
          <p:cNvPr id="322" name="Google Shape;322;p20"/>
          <p:cNvSpPr/>
          <p:nvPr/>
        </p:nvSpPr>
        <p:spPr>
          <a:xfrm>
            <a:off x="5185278" y="412752"/>
            <a:ext cx="1786188" cy="1778520"/>
          </a:xfrm>
          <a:prstGeom prst="rect">
            <a:avLst/>
          </a:prstGeom>
          <a:solidFill>
            <a:srgbClr val="FFFFFF"/>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0"/>
          <p:cNvSpPr/>
          <p:nvPr/>
        </p:nvSpPr>
        <p:spPr>
          <a:xfrm>
            <a:off x="7105569" y="394771"/>
            <a:ext cx="1809173" cy="1789830"/>
          </a:xfrm>
          <a:prstGeom prst="rect">
            <a:avLst/>
          </a:prstGeom>
          <a:solidFill>
            <a:srgbClr val="FFFFFF"/>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4" name="Google Shape;324;p20"/>
          <p:cNvPicPr preferRelativeResize="0"/>
          <p:nvPr/>
        </p:nvPicPr>
        <p:blipFill rotWithShape="1">
          <a:blip r:embed="rId4">
            <a:alphaModFix/>
          </a:blip>
          <a:srcRect b="0" l="0" r="0" t="0"/>
          <a:stretch/>
        </p:blipFill>
        <p:spPr>
          <a:xfrm>
            <a:off x="5189118" y="2321244"/>
            <a:ext cx="1809173" cy="1789830"/>
          </a:xfrm>
          <a:prstGeom prst="rect">
            <a:avLst/>
          </a:prstGeom>
          <a:noFill/>
          <a:ln>
            <a:noFill/>
          </a:ln>
          <a:effectLst>
            <a:outerShdw blurRad="57150" rotWithShape="0" algn="bl" dir="5400000" dist="19050">
              <a:srgbClr val="000000">
                <a:alpha val="49411"/>
              </a:srgbClr>
            </a:outerShdw>
          </a:effectLst>
        </p:spPr>
      </p:pic>
      <p:sp>
        <p:nvSpPr>
          <p:cNvPr id="325" name="Google Shape;325;p20"/>
          <p:cNvSpPr/>
          <p:nvPr/>
        </p:nvSpPr>
        <p:spPr>
          <a:xfrm>
            <a:off x="7117067" y="2333014"/>
            <a:ext cx="1786182" cy="1766270"/>
          </a:xfrm>
          <a:prstGeom prst="rect">
            <a:avLst/>
          </a:prstGeom>
          <a:solidFill>
            <a:srgbClr val="FFFFFF"/>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6" name="Google Shape;326;p20"/>
          <p:cNvPicPr preferRelativeResize="0"/>
          <p:nvPr/>
        </p:nvPicPr>
        <p:blipFill rotWithShape="1">
          <a:blip r:embed="rId5">
            <a:alphaModFix amt="16000"/>
          </a:blip>
          <a:srcRect b="0" l="0" r="0" t="0"/>
          <a:stretch/>
        </p:blipFill>
        <p:spPr>
          <a:xfrm>
            <a:off x="295175" y="4361013"/>
            <a:ext cx="582815" cy="591342"/>
          </a:xfrm>
          <a:prstGeom prst="rect">
            <a:avLst/>
          </a:prstGeom>
          <a:noFill/>
          <a:ln>
            <a:noFill/>
          </a:ln>
        </p:spPr>
      </p:pic>
      <p:pic>
        <p:nvPicPr>
          <p:cNvPr id="327" name="Google Shape;327;p20"/>
          <p:cNvPicPr preferRelativeResize="0"/>
          <p:nvPr/>
        </p:nvPicPr>
        <p:blipFill rotWithShape="1">
          <a:blip r:embed="rId6">
            <a:alphaModFix amt="16000"/>
          </a:blip>
          <a:srcRect b="0" l="0" r="0" t="0"/>
          <a:stretch/>
        </p:blipFill>
        <p:spPr>
          <a:xfrm>
            <a:off x="956337" y="4327866"/>
            <a:ext cx="634239" cy="642937"/>
          </a:xfrm>
          <a:prstGeom prst="rect">
            <a:avLst/>
          </a:prstGeom>
          <a:noFill/>
          <a:ln>
            <a:noFill/>
          </a:ln>
        </p:spPr>
      </p:pic>
      <p:pic>
        <p:nvPicPr>
          <p:cNvPr id="328" name="Google Shape;328;p20"/>
          <p:cNvPicPr preferRelativeResize="0"/>
          <p:nvPr/>
        </p:nvPicPr>
        <p:blipFill rotWithShape="1">
          <a:blip r:embed="rId7">
            <a:alphaModFix amt="18000"/>
          </a:blip>
          <a:srcRect b="0" l="0" r="0" t="0"/>
          <a:stretch/>
        </p:blipFill>
        <p:spPr>
          <a:xfrm>
            <a:off x="1619525" y="4423875"/>
            <a:ext cx="633774" cy="528157"/>
          </a:xfrm>
          <a:prstGeom prst="rect">
            <a:avLst/>
          </a:prstGeom>
          <a:noFill/>
          <a:ln>
            <a:noFill/>
          </a:ln>
        </p:spPr>
      </p:pic>
      <p:pic>
        <p:nvPicPr>
          <p:cNvPr id="329" name="Google Shape;329;p20"/>
          <p:cNvPicPr preferRelativeResize="0"/>
          <p:nvPr/>
        </p:nvPicPr>
        <p:blipFill rotWithShape="1">
          <a:blip r:embed="rId8">
            <a:alphaModFix/>
          </a:blip>
          <a:srcRect b="0" l="0" r="0" t="0"/>
          <a:stretch/>
        </p:blipFill>
        <p:spPr>
          <a:xfrm>
            <a:off x="1398375" y="437644"/>
            <a:ext cx="1732525" cy="1728710"/>
          </a:xfrm>
          <a:prstGeom prst="rect">
            <a:avLst/>
          </a:prstGeom>
          <a:noFill/>
          <a:ln>
            <a:noFill/>
          </a:ln>
          <a:effectLst>
            <a:outerShdw blurRad="57150" rotWithShape="0" algn="bl" dir="5400000" dist="19050">
              <a:srgbClr val="000000">
                <a:alpha val="49411"/>
              </a:srgbClr>
            </a:outerShdw>
          </a:effectLst>
        </p:spPr>
      </p:pic>
      <p:sp>
        <p:nvSpPr>
          <p:cNvPr id="330" name="Google Shape;330;p20"/>
          <p:cNvSpPr/>
          <p:nvPr/>
        </p:nvSpPr>
        <p:spPr>
          <a:xfrm>
            <a:off x="1407782" y="2333022"/>
            <a:ext cx="1732528" cy="1810898"/>
          </a:xfrm>
          <a:prstGeom prst="rect">
            <a:avLst/>
          </a:prstGeom>
          <a:solidFill>
            <a:srgbClr val="FFFFFF"/>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1" name="Google Shape;331;p20"/>
          <p:cNvPicPr preferRelativeResize="0"/>
          <p:nvPr/>
        </p:nvPicPr>
        <p:blipFill rotWithShape="1">
          <a:blip r:embed="rId9">
            <a:alphaModFix/>
          </a:blip>
          <a:srcRect b="0" l="0" r="0" t="0"/>
          <a:stretch/>
        </p:blipFill>
        <p:spPr>
          <a:xfrm>
            <a:off x="3284310" y="2325025"/>
            <a:ext cx="1786188" cy="1782281"/>
          </a:xfrm>
          <a:prstGeom prst="rect">
            <a:avLst/>
          </a:prstGeom>
          <a:noFill/>
          <a:ln>
            <a:noFill/>
          </a:ln>
          <a:effectLst>
            <a:outerShdw blurRad="57150" rotWithShape="0" algn="bl" dir="5400000" dist="19050">
              <a:srgbClr val="000000">
                <a:alpha val="49411"/>
              </a:srgbClr>
            </a:outerShdw>
          </a:effectLst>
        </p:spPr>
      </p:pic>
      <p:pic>
        <p:nvPicPr>
          <p:cNvPr id="332" name="Google Shape;332;p20"/>
          <p:cNvPicPr preferRelativeResize="0"/>
          <p:nvPr/>
        </p:nvPicPr>
        <p:blipFill rotWithShape="1">
          <a:blip r:embed="rId10">
            <a:alphaModFix/>
          </a:blip>
          <a:srcRect b="0" l="0" r="0" t="0"/>
          <a:stretch/>
        </p:blipFill>
        <p:spPr>
          <a:xfrm>
            <a:off x="3264994" y="418528"/>
            <a:ext cx="1786188" cy="1766953"/>
          </a:xfrm>
          <a:prstGeom prst="rect">
            <a:avLst/>
          </a:prstGeom>
          <a:noFill/>
          <a:ln>
            <a:noFill/>
          </a:ln>
          <a:effectLst>
            <a:outerShdw blurRad="57150" rotWithShape="0" algn="bl" dir="5400000" dist="19050">
              <a:srgbClr val="000000">
                <a:alpha val="49411"/>
              </a:srgbClr>
            </a:outerShdw>
          </a:effectLst>
        </p:spPr>
      </p:pic>
      <p:sp>
        <p:nvSpPr>
          <p:cNvPr id="333" name="Google Shape;333;p20"/>
          <p:cNvSpPr/>
          <p:nvPr/>
        </p:nvSpPr>
        <p:spPr>
          <a:xfrm>
            <a:off x="5185275" y="408887"/>
            <a:ext cx="1786201" cy="1786225"/>
          </a:xfrm>
          <a:prstGeom prst="rect">
            <a:avLst/>
          </a:prstGeom>
          <a:solidFill>
            <a:srgbClr val="FFFFFF"/>
          </a:solidFill>
          <a:ln>
            <a:noFill/>
          </a:ln>
          <a:effectLst>
            <a:outerShdw blurRad="57150" rotWithShape="0" algn="bl" dir="5400000" dist="19050">
              <a:srgbClr val="000000">
                <a:alpha val="49411"/>
              </a:srgbClr>
            </a:outerShdw>
          </a:effectLst>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21"/>
          <p:cNvPicPr preferRelativeResize="0"/>
          <p:nvPr/>
        </p:nvPicPr>
        <p:blipFill rotWithShape="1">
          <a:blip r:embed="rId3">
            <a:alphaModFix/>
          </a:blip>
          <a:srcRect b="0" l="0" r="0" t="0"/>
          <a:stretch/>
        </p:blipFill>
        <p:spPr>
          <a:xfrm>
            <a:off x="295175" y="138800"/>
            <a:ext cx="976352" cy="627649"/>
          </a:xfrm>
          <a:prstGeom prst="rect">
            <a:avLst/>
          </a:prstGeom>
          <a:noFill/>
          <a:ln>
            <a:noFill/>
          </a:ln>
        </p:spPr>
      </p:pic>
      <p:pic>
        <p:nvPicPr>
          <p:cNvPr id="339" name="Google Shape;339;p21"/>
          <p:cNvPicPr preferRelativeResize="0"/>
          <p:nvPr/>
        </p:nvPicPr>
        <p:blipFill rotWithShape="1">
          <a:blip r:embed="rId4">
            <a:alphaModFix/>
          </a:blip>
          <a:srcRect b="0" l="0" r="0" t="0"/>
          <a:stretch/>
        </p:blipFill>
        <p:spPr>
          <a:xfrm>
            <a:off x="1423926" y="372200"/>
            <a:ext cx="2238987" cy="4457700"/>
          </a:xfrm>
          <a:prstGeom prst="rect">
            <a:avLst/>
          </a:prstGeom>
          <a:noFill/>
          <a:ln>
            <a:noFill/>
          </a:ln>
          <a:effectLst>
            <a:outerShdw blurRad="57150" rotWithShape="0" algn="bl" dir="5400000" dist="19050">
              <a:srgbClr val="000000">
                <a:alpha val="49411"/>
              </a:srgbClr>
            </a:outerShdw>
          </a:effectLst>
        </p:spPr>
      </p:pic>
      <p:pic>
        <p:nvPicPr>
          <p:cNvPr id="340" name="Google Shape;340;p21"/>
          <p:cNvPicPr preferRelativeResize="0"/>
          <p:nvPr/>
        </p:nvPicPr>
        <p:blipFill rotWithShape="1">
          <a:blip r:embed="rId5">
            <a:alphaModFix/>
          </a:blip>
          <a:srcRect b="0" l="0" r="0" t="0"/>
          <a:stretch/>
        </p:blipFill>
        <p:spPr>
          <a:xfrm>
            <a:off x="3962032" y="372200"/>
            <a:ext cx="2238989" cy="4457697"/>
          </a:xfrm>
          <a:prstGeom prst="rect">
            <a:avLst/>
          </a:prstGeom>
          <a:noFill/>
          <a:ln>
            <a:noFill/>
          </a:ln>
          <a:effectLst>
            <a:outerShdw blurRad="57150" rotWithShape="0" algn="bl" dir="5400000" dist="19050">
              <a:srgbClr val="000000">
                <a:alpha val="49411"/>
              </a:srgbClr>
            </a:outerShdw>
          </a:effectLst>
        </p:spPr>
      </p:pic>
      <p:pic>
        <p:nvPicPr>
          <p:cNvPr id="341" name="Google Shape;341;p21"/>
          <p:cNvPicPr preferRelativeResize="0"/>
          <p:nvPr/>
        </p:nvPicPr>
        <p:blipFill rotWithShape="1">
          <a:blip r:embed="rId6">
            <a:alphaModFix/>
          </a:blip>
          <a:srcRect b="0" l="0" r="0" t="0"/>
          <a:stretch/>
        </p:blipFill>
        <p:spPr>
          <a:xfrm>
            <a:off x="6500139" y="372200"/>
            <a:ext cx="2238989" cy="4457697"/>
          </a:xfrm>
          <a:prstGeom prst="rect">
            <a:avLst/>
          </a:prstGeom>
          <a:noFill/>
          <a:ln>
            <a:noFill/>
          </a:ln>
          <a:effectLst>
            <a:outerShdw blurRad="57150" rotWithShape="0" algn="bl" dir="5400000" dist="19050">
              <a:srgbClr val="000000">
                <a:alpha val="49411"/>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22"/>
          <p:cNvPicPr preferRelativeResize="0"/>
          <p:nvPr/>
        </p:nvPicPr>
        <p:blipFill rotWithShape="1">
          <a:blip r:embed="rId3">
            <a:alphaModFix/>
          </a:blip>
          <a:srcRect b="0" l="0" r="0" t="0"/>
          <a:stretch/>
        </p:blipFill>
        <p:spPr>
          <a:xfrm>
            <a:off x="-3116725" y="6057901"/>
            <a:ext cx="4466647" cy="2981400"/>
          </a:xfrm>
          <a:prstGeom prst="rect">
            <a:avLst/>
          </a:prstGeom>
          <a:noFill/>
          <a:ln>
            <a:noFill/>
          </a:ln>
        </p:spPr>
      </p:pic>
      <p:pic>
        <p:nvPicPr>
          <p:cNvPr id="347" name="Google Shape;347;p22"/>
          <p:cNvPicPr preferRelativeResize="0"/>
          <p:nvPr/>
        </p:nvPicPr>
        <p:blipFill rotWithShape="1">
          <a:blip r:embed="rId4">
            <a:alphaModFix/>
          </a:blip>
          <a:srcRect b="0" l="0" r="0" t="38820"/>
          <a:stretch/>
        </p:blipFill>
        <p:spPr>
          <a:xfrm>
            <a:off x="239175" y="270449"/>
            <a:ext cx="5148073" cy="2187696"/>
          </a:xfrm>
          <a:prstGeom prst="rect">
            <a:avLst/>
          </a:prstGeom>
          <a:noFill/>
          <a:ln>
            <a:noFill/>
          </a:ln>
          <a:effectLst>
            <a:outerShdw blurRad="57150" rotWithShape="0" algn="bl" dir="5400000" dist="19050">
              <a:srgbClr val="000000">
                <a:alpha val="49411"/>
              </a:srgbClr>
            </a:outerShdw>
          </a:effectLst>
        </p:spPr>
      </p:pic>
      <p:pic>
        <p:nvPicPr>
          <p:cNvPr id="348" name="Google Shape;348;p22"/>
          <p:cNvPicPr preferRelativeResize="0"/>
          <p:nvPr/>
        </p:nvPicPr>
        <p:blipFill rotWithShape="1">
          <a:blip r:embed="rId5">
            <a:alphaModFix/>
          </a:blip>
          <a:srcRect b="0" l="0" r="0" t="0"/>
          <a:stretch/>
        </p:blipFill>
        <p:spPr>
          <a:xfrm>
            <a:off x="4883850" y="1997400"/>
            <a:ext cx="3955948" cy="2797000"/>
          </a:xfrm>
          <a:prstGeom prst="rect">
            <a:avLst/>
          </a:prstGeom>
          <a:noFill/>
          <a:ln>
            <a:noFill/>
          </a:ln>
          <a:effectLst>
            <a:outerShdw blurRad="57150" rotWithShape="0" algn="bl" dir="5400000" dist="19050">
              <a:srgbClr val="000000">
                <a:alpha val="49411"/>
              </a:srgbClr>
            </a:outerShdw>
          </a:effectLst>
        </p:spPr>
      </p:pic>
      <p:pic>
        <p:nvPicPr>
          <p:cNvPr id="349" name="Google Shape;349;p22"/>
          <p:cNvPicPr preferRelativeResize="0"/>
          <p:nvPr/>
        </p:nvPicPr>
        <p:blipFill rotWithShape="1">
          <a:blip r:embed="rId6">
            <a:alphaModFix/>
          </a:blip>
          <a:srcRect b="0" l="0" r="0" t="0"/>
          <a:stretch/>
        </p:blipFill>
        <p:spPr>
          <a:xfrm>
            <a:off x="2585425" y="2814927"/>
            <a:ext cx="2000031" cy="1405653"/>
          </a:xfrm>
          <a:prstGeom prst="rect">
            <a:avLst/>
          </a:prstGeom>
          <a:noFill/>
          <a:ln>
            <a:noFill/>
          </a:ln>
          <a:effectLst>
            <a:outerShdw blurRad="57150" rotWithShape="0" algn="bl" dir="5400000" dist="19050">
              <a:srgbClr val="000000">
                <a:alpha val="49411"/>
              </a:srgbClr>
            </a:outerShdw>
          </a:effectLst>
        </p:spPr>
      </p:pic>
      <p:pic>
        <p:nvPicPr>
          <p:cNvPr id="350" name="Google Shape;350;p22"/>
          <p:cNvPicPr preferRelativeResize="0"/>
          <p:nvPr/>
        </p:nvPicPr>
        <p:blipFill rotWithShape="1">
          <a:blip r:embed="rId7">
            <a:alphaModFix/>
          </a:blip>
          <a:srcRect b="0" l="0" r="0" t="0"/>
          <a:stretch/>
        </p:blipFill>
        <p:spPr>
          <a:xfrm>
            <a:off x="5732462" y="308950"/>
            <a:ext cx="1997343" cy="1405653"/>
          </a:xfrm>
          <a:prstGeom prst="rect">
            <a:avLst/>
          </a:prstGeom>
          <a:noFill/>
          <a:ln>
            <a:noFill/>
          </a:ln>
          <a:effectLst>
            <a:outerShdw blurRad="57150" rotWithShape="0" algn="bl" dir="5400000" dist="19050">
              <a:srgbClr val="000000">
                <a:alpha val="49411"/>
              </a:srgbClr>
            </a:outerShdw>
          </a:effectLst>
        </p:spPr>
      </p:pic>
      <p:pic>
        <p:nvPicPr>
          <p:cNvPr id="351" name="Google Shape;351;p22"/>
          <p:cNvPicPr preferRelativeResize="0"/>
          <p:nvPr/>
        </p:nvPicPr>
        <p:blipFill rotWithShape="1">
          <a:blip r:embed="rId8">
            <a:alphaModFix/>
          </a:blip>
          <a:srcRect b="0" l="0" r="0" t="0"/>
          <a:stretch/>
        </p:blipFill>
        <p:spPr>
          <a:xfrm>
            <a:off x="243675" y="2951152"/>
            <a:ext cx="1258476" cy="1259871"/>
          </a:xfrm>
          <a:prstGeom prst="rect">
            <a:avLst/>
          </a:prstGeom>
          <a:noFill/>
          <a:ln>
            <a:noFill/>
          </a:ln>
        </p:spPr>
      </p:pic>
      <p:pic>
        <p:nvPicPr>
          <p:cNvPr id="352" name="Google Shape;352;p22"/>
          <p:cNvPicPr preferRelativeResize="0"/>
          <p:nvPr/>
        </p:nvPicPr>
        <p:blipFill rotWithShape="1">
          <a:blip r:embed="rId9">
            <a:alphaModFix/>
          </a:blip>
          <a:srcRect b="0" l="0" r="0" t="0"/>
          <a:stretch/>
        </p:blipFill>
        <p:spPr>
          <a:xfrm>
            <a:off x="993791" y="2957460"/>
            <a:ext cx="1247235" cy="12472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23"/>
          <p:cNvPicPr preferRelativeResize="0"/>
          <p:nvPr/>
        </p:nvPicPr>
        <p:blipFill rotWithShape="1">
          <a:blip r:embed="rId3">
            <a:alphaModFix/>
          </a:blip>
          <a:srcRect b="0" l="0" r="0" t="0"/>
          <a:stretch/>
        </p:blipFill>
        <p:spPr>
          <a:xfrm>
            <a:off x="2246579" y="-1173075"/>
            <a:ext cx="8143026" cy="5234800"/>
          </a:xfrm>
          <a:prstGeom prst="rect">
            <a:avLst/>
          </a:prstGeom>
          <a:noFill/>
          <a:ln>
            <a:noFill/>
          </a:ln>
        </p:spPr>
      </p:pic>
      <p:sp>
        <p:nvSpPr>
          <p:cNvPr id="358" name="Google Shape;358;p23"/>
          <p:cNvSpPr txBox="1"/>
          <p:nvPr>
            <p:ph idx="1" type="subTitle"/>
          </p:nvPr>
        </p:nvSpPr>
        <p:spPr>
          <a:xfrm>
            <a:off x="367600" y="3000025"/>
            <a:ext cx="2961600" cy="2187900"/>
          </a:xfrm>
          <a:prstGeom prst="rect">
            <a:avLst/>
          </a:prstGeom>
          <a:noFill/>
          <a:ln>
            <a:noFill/>
          </a:ln>
        </p:spPr>
        <p:txBody>
          <a:bodyPr anchorCtr="0" anchor="t" bIns="91425" lIns="91425" spcFirstLastPara="1" rIns="91425" wrap="square" tIns="91425">
            <a:normAutofit fontScale="77500" lnSpcReduction="20000"/>
          </a:bodyPr>
          <a:lstStyle/>
          <a:p>
            <a:pPr indent="0" lvl="0" marL="0" rtl="0" algn="l">
              <a:lnSpc>
                <a:spcPct val="100000"/>
              </a:lnSpc>
              <a:spcBef>
                <a:spcPts val="0"/>
              </a:spcBef>
              <a:spcAft>
                <a:spcPts val="0"/>
              </a:spcAft>
              <a:buSzPct val="80286"/>
              <a:buNone/>
            </a:pPr>
            <a:r>
              <a:t/>
            </a:r>
            <a:endParaRPr sz="4500"/>
          </a:p>
          <a:p>
            <a:pPr indent="0" lvl="0" marL="0" rtl="0" algn="l">
              <a:lnSpc>
                <a:spcPct val="100000"/>
              </a:lnSpc>
              <a:spcBef>
                <a:spcPts val="0"/>
              </a:spcBef>
              <a:spcAft>
                <a:spcPts val="0"/>
              </a:spcAft>
              <a:buSzPct val="80286"/>
              <a:buNone/>
            </a:pPr>
            <a:r>
              <a:rPr lang="en" sz="4500"/>
              <a:t>Muchas</a:t>
            </a:r>
            <a:r>
              <a:rPr lang="en" sz="4500">
                <a:solidFill>
                  <a:srgbClr val="B8D30D"/>
                </a:solidFill>
              </a:rPr>
              <a:t> </a:t>
            </a:r>
            <a:endParaRPr sz="4500">
              <a:solidFill>
                <a:srgbClr val="B8D30D"/>
              </a:solidFill>
            </a:endParaRPr>
          </a:p>
          <a:p>
            <a:pPr indent="0" lvl="0" marL="0" rtl="0" algn="l">
              <a:lnSpc>
                <a:spcPct val="100000"/>
              </a:lnSpc>
              <a:spcBef>
                <a:spcPts val="0"/>
              </a:spcBef>
              <a:spcAft>
                <a:spcPts val="0"/>
              </a:spcAft>
              <a:buSzPct val="80286"/>
              <a:buNone/>
            </a:pPr>
            <a:r>
              <a:rPr lang="en" sz="4500">
                <a:solidFill>
                  <a:srgbClr val="B8D30D"/>
                </a:solidFill>
              </a:rPr>
              <a:t>gracias</a:t>
            </a:r>
            <a:endParaRPr sz="4500">
              <a:solidFill>
                <a:srgbClr val="B8D30D"/>
              </a:solidFill>
            </a:endParaRPr>
          </a:p>
          <a:p>
            <a:pPr indent="0" lvl="0" marL="0" rtl="0" algn="l">
              <a:lnSpc>
                <a:spcPct val="80000"/>
              </a:lnSpc>
              <a:spcBef>
                <a:spcPts val="0"/>
              </a:spcBef>
              <a:spcAft>
                <a:spcPts val="0"/>
              </a:spcAft>
              <a:buSzPct val="80286"/>
              <a:buNone/>
            </a:pPr>
            <a:r>
              <a:t/>
            </a:r>
            <a:endParaRPr sz="4500"/>
          </a:p>
          <a:p>
            <a:pPr indent="0" lvl="0" marL="0" rtl="0" algn="l">
              <a:lnSpc>
                <a:spcPct val="100000"/>
              </a:lnSpc>
              <a:spcBef>
                <a:spcPts val="0"/>
              </a:spcBef>
              <a:spcAft>
                <a:spcPts val="0"/>
              </a:spcAft>
              <a:buSzPct val="95076"/>
              <a:buNone/>
            </a:pPr>
            <a:r>
              <a:t/>
            </a:r>
            <a:endParaRPr sz="3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3"/>
          <p:cNvPicPr preferRelativeResize="0"/>
          <p:nvPr/>
        </p:nvPicPr>
        <p:blipFill rotWithShape="1">
          <a:blip r:embed="rId3">
            <a:alphaModFix/>
          </a:blip>
          <a:srcRect b="0" l="0" r="0" t="55100"/>
          <a:stretch/>
        </p:blipFill>
        <p:spPr>
          <a:xfrm>
            <a:off x="-77275" y="1920825"/>
            <a:ext cx="9183325" cy="3101974"/>
          </a:xfrm>
          <a:prstGeom prst="rect">
            <a:avLst/>
          </a:prstGeom>
          <a:noFill/>
          <a:ln>
            <a:noFill/>
          </a:ln>
        </p:spPr>
      </p:pic>
      <p:pic>
        <p:nvPicPr>
          <p:cNvPr id="73" name="Google Shape;73;p3"/>
          <p:cNvPicPr preferRelativeResize="0"/>
          <p:nvPr/>
        </p:nvPicPr>
        <p:blipFill rotWithShape="1">
          <a:blip r:embed="rId4">
            <a:alphaModFix/>
          </a:blip>
          <a:srcRect b="0" l="0" r="0" t="0"/>
          <a:stretch/>
        </p:blipFill>
        <p:spPr>
          <a:xfrm>
            <a:off x="977725" y="371576"/>
            <a:ext cx="1694058" cy="1089034"/>
          </a:xfrm>
          <a:prstGeom prst="rect">
            <a:avLst/>
          </a:prstGeom>
          <a:noFill/>
          <a:ln>
            <a:noFill/>
          </a:ln>
        </p:spPr>
      </p:pic>
      <p:pic>
        <p:nvPicPr>
          <p:cNvPr id="74" name="Google Shape;74;p3"/>
          <p:cNvPicPr preferRelativeResize="0"/>
          <p:nvPr/>
        </p:nvPicPr>
        <p:blipFill rotWithShape="1">
          <a:blip r:embed="rId5">
            <a:alphaModFix/>
          </a:blip>
          <a:srcRect b="0" l="0" r="0" t="0"/>
          <a:stretch/>
        </p:blipFill>
        <p:spPr>
          <a:xfrm>
            <a:off x="3436800" y="366044"/>
            <a:ext cx="1721206" cy="1100094"/>
          </a:xfrm>
          <a:prstGeom prst="rect">
            <a:avLst/>
          </a:prstGeom>
          <a:noFill/>
          <a:ln>
            <a:noFill/>
          </a:ln>
        </p:spPr>
      </p:pic>
      <p:pic>
        <p:nvPicPr>
          <p:cNvPr id="75" name="Google Shape;75;p3"/>
          <p:cNvPicPr preferRelativeResize="0"/>
          <p:nvPr/>
        </p:nvPicPr>
        <p:blipFill rotWithShape="1">
          <a:blip r:embed="rId6">
            <a:alphaModFix/>
          </a:blip>
          <a:srcRect b="3409" l="3080" r="1835" t="3130"/>
          <a:stretch/>
        </p:blipFill>
        <p:spPr>
          <a:xfrm>
            <a:off x="6243202" y="331077"/>
            <a:ext cx="1812222" cy="11700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4"/>
          <p:cNvPicPr preferRelativeResize="0"/>
          <p:nvPr/>
        </p:nvPicPr>
        <p:blipFill rotWithShape="1">
          <a:blip r:embed="rId3">
            <a:alphaModFix/>
          </a:blip>
          <a:srcRect b="0" l="0" r="0" t="0"/>
          <a:stretch/>
        </p:blipFill>
        <p:spPr>
          <a:xfrm>
            <a:off x="7474869" y="3568941"/>
            <a:ext cx="1635215" cy="1222876"/>
          </a:xfrm>
          <a:prstGeom prst="rect">
            <a:avLst/>
          </a:prstGeom>
          <a:noFill/>
          <a:ln>
            <a:noFill/>
          </a:ln>
        </p:spPr>
      </p:pic>
      <p:sp>
        <p:nvSpPr>
          <p:cNvPr id="81" name="Google Shape;81;p4"/>
          <p:cNvSpPr/>
          <p:nvPr/>
        </p:nvSpPr>
        <p:spPr>
          <a:xfrm>
            <a:off x="4343009" y="1579349"/>
            <a:ext cx="1198200" cy="11688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4"/>
          <p:cNvSpPr/>
          <p:nvPr/>
        </p:nvSpPr>
        <p:spPr>
          <a:xfrm>
            <a:off x="3341807" y="1562575"/>
            <a:ext cx="1198200" cy="11688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4"/>
          <p:cNvSpPr/>
          <p:nvPr/>
        </p:nvSpPr>
        <p:spPr>
          <a:xfrm>
            <a:off x="2407329" y="1585958"/>
            <a:ext cx="1198200" cy="1168800"/>
          </a:xfrm>
          <a:prstGeom prst="ellipse">
            <a:avLst/>
          </a:prstGeom>
          <a:solidFill>
            <a:srgbClr val="4A6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4"/>
          <p:cNvSpPr/>
          <p:nvPr/>
        </p:nvSpPr>
        <p:spPr>
          <a:xfrm>
            <a:off x="1407467" y="1585958"/>
            <a:ext cx="1198200" cy="1168800"/>
          </a:xfrm>
          <a:prstGeom prst="ellipse">
            <a:avLst/>
          </a:prstGeom>
          <a:solidFill>
            <a:srgbClr val="809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4"/>
          <p:cNvSpPr txBox="1"/>
          <p:nvPr>
            <p:ph type="ctrTitle"/>
          </p:nvPr>
        </p:nvSpPr>
        <p:spPr>
          <a:xfrm>
            <a:off x="-3036300" y="4858525"/>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E3F3D5"/>
                </a:solidFill>
              </a:rPr>
              <a:t>Development Effectiveness</a:t>
            </a:r>
            <a:endParaRPr sz="2000">
              <a:solidFill>
                <a:srgbClr val="E3F3D5"/>
              </a:solidFill>
            </a:endParaRPr>
          </a:p>
        </p:txBody>
      </p:sp>
      <p:sp>
        <p:nvSpPr>
          <p:cNvPr id="86" name="Google Shape;86;p4"/>
          <p:cNvSpPr/>
          <p:nvPr/>
        </p:nvSpPr>
        <p:spPr>
          <a:xfrm>
            <a:off x="2393800" y="-1021625"/>
            <a:ext cx="580800" cy="425400"/>
          </a:xfrm>
          <a:prstGeom prst="rect">
            <a:avLst/>
          </a:prstGeom>
          <a:solidFill>
            <a:srgbClr val="F4A030">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87" name="Google Shape;87;p4"/>
          <p:cNvSpPr/>
          <p:nvPr/>
        </p:nvSpPr>
        <p:spPr>
          <a:xfrm>
            <a:off x="2974423" y="-1021625"/>
            <a:ext cx="580800" cy="425400"/>
          </a:xfrm>
          <a:prstGeom prst="rect">
            <a:avLst/>
          </a:prstGeom>
          <a:solidFill>
            <a:srgbClr val="F4CD59">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88" name="Google Shape;88;p4"/>
          <p:cNvSpPr/>
          <p:nvPr/>
        </p:nvSpPr>
        <p:spPr>
          <a:xfrm>
            <a:off x="3555046" y="-1021625"/>
            <a:ext cx="580800" cy="425400"/>
          </a:xfrm>
          <a:prstGeom prst="rect">
            <a:avLst/>
          </a:prstGeom>
          <a:solidFill>
            <a:srgbClr val="A7CF7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89" name="Google Shape;89;p4"/>
          <p:cNvSpPr/>
          <p:nvPr/>
        </p:nvSpPr>
        <p:spPr>
          <a:xfrm>
            <a:off x="4119066" y="-1021625"/>
            <a:ext cx="580800" cy="425400"/>
          </a:xfrm>
          <a:prstGeom prst="rect">
            <a:avLst/>
          </a:prstGeom>
          <a:solidFill>
            <a:srgbClr val="49A1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90" name="Google Shape;90;p4"/>
          <p:cNvSpPr/>
          <p:nvPr/>
        </p:nvSpPr>
        <p:spPr>
          <a:xfrm>
            <a:off x="4665947" y="-1021625"/>
            <a:ext cx="580800" cy="425400"/>
          </a:xfrm>
          <a:prstGeom prst="rect">
            <a:avLst/>
          </a:prstGeom>
          <a:solidFill>
            <a:srgbClr val="E3503F">
              <a:alpha val="9725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91" name="Google Shape;91;p4"/>
          <p:cNvSpPr txBox="1"/>
          <p:nvPr>
            <p:ph type="ctrTitle"/>
          </p:nvPr>
        </p:nvSpPr>
        <p:spPr>
          <a:xfrm>
            <a:off x="-3036300" y="5050350"/>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C4D68D"/>
                </a:solidFill>
              </a:rPr>
              <a:t>Development Effectiveness</a:t>
            </a:r>
            <a:endParaRPr sz="2000">
              <a:solidFill>
                <a:srgbClr val="C4D68D"/>
              </a:solidFill>
            </a:endParaRPr>
          </a:p>
        </p:txBody>
      </p:sp>
      <p:sp>
        <p:nvSpPr>
          <p:cNvPr id="92" name="Google Shape;92;p4"/>
          <p:cNvSpPr txBox="1"/>
          <p:nvPr>
            <p:ph type="ctrTitle"/>
          </p:nvPr>
        </p:nvSpPr>
        <p:spPr>
          <a:xfrm>
            <a:off x="-3036300" y="5261925"/>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A1BC4B"/>
                </a:solidFill>
              </a:rPr>
              <a:t>Development Effectiveness</a:t>
            </a:r>
            <a:endParaRPr sz="2000">
              <a:solidFill>
                <a:srgbClr val="A1BC4B"/>
              </a:solidFill>
            </a:endParaRPr>
          </a:p>
        </p:txBody>
      </p:sp>
      <p:sp>
        <p:nvSpPr>
          <p:cNvPr id="93" name="Google Shape;93;p4"/>
          <p:cNvSpPr txBox="1"/>
          <p:nvPr>
            <p:ph type="ctrTitle"/>
          </p:nvPr>
        </p:nvSpPr>
        <p:spPr>
          <a:xfrm>
            <a:off x="-3036300" y="5464500"/>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9FC575"/>
                </a:solidFill>
              </a:rPr>
              <a:t>Development Effectiveness</a:t>
            </a:r>
            <a:endParaRPr sz="2000">
              <a:solidFill>
                <a:srgbClr val="9FC575"/>
              </a:solidFill>
            </a:endParaRPr>
          </a:p>
        </p:txBody>
      </p:sp>
      <p:sp>
        <p:nvSpPr>
          <p:cNvPr id="94" name="Google Shape;94;p4"/>
          <p:cNvSpPr txBox="1"/>
          <p:nvPr>
            <p:ph type="ctrTitle"/>
          </p:nvPr>
        </p:nvSpPr>
        <p:spPr>
          <a:xfrm>
            <a:off x="-3036300" y="5693938"/>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2B5A38"/>
                </a:solidFill>
              </a:rPr>
              <a:t>Development Effectiveness</a:t>
            </a:r>
            <a:endParaRPr sz="2000">
              <a:solidFill>
                <a:srgbClr val="2B5A38"/>
              </a:solidFill>
            </a:endParaRPr>
          </a:p>
        </p:txBody>
      </p:sp>
      <p:sp>
        <p:nvSpPr>
          <p:cNvPr id="95" name="Google Shape;95;p4"/>
          <p:cNvSpPr txBox="1"/>
          <p:nvPr>
            <p:ph type="ctrTitle"/>
          </p:nvPr>
        </p:nvSpPr>
        <p:spPr>
          <a:xfrm>
            <a:off x="-3036300" y="5907513"/>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3B7061"/>
                </a:solidFill>
              </a:rPr>
              <a:t>Development Effectiveness</a:t>
            </a:r>
            <a:endParaRPr sz="2000">
              <a:solidFill>
                <a:srgbClr val="3B7061"/>
              </a:solidFill>
            </a:endParaRPr>
          </a:p>
        </p:txBody>
      </p:sp>
      <p:pic>
        <p:nvPicPr>
          <p:cNvPr id="96" name="Google Shape;96;p4"/>
          <p:cNvPicPr preferRelativeResize="0"/>
          <p:nvPr/>
        </p:nvPicPr>
        <p:blipFill rotWithShape="1">
          <a:blip r:embed="rId4">
            <a:alphaModFix/>
          </a:blip>
          <a:srcRect b="0" l="0" r="0" t="0"/>
          <a:stretch/>
        </p:blipFill>
        <p:spPr>
          <a:xfrm>
            <a:off x="3906325" y="120925"/>
            <a:ext cx="1126974" cy="724500"/>
          </a:xfrm>
          <a:prstGeom prst="rect">
            <a:avLst/>
          </a:prstGeom>
          <a:noFill/>
          <a:ln>
            <a:noFill/>
          </a:ln>
        </p:spPr>
      </p:pic>
      <p:sp>
        <p:nvSpPr>
          <p:cNvPr id="97" name="Google Shape;97;p4"/>
          <p:cNvSpPr txBox="1"/>
          <p:nvPr>
            <p:ph type="ctrTitle"/>
          </p:nvPr>
        </p:nvSpPr>
        <p:spPr>
          <a:xfrm>
            <a:off x="-3036300" y="6125963"/>
            <a:ext cx="2965200" cy="386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288888"/>
              <a:buNone/>
            </a:pPr>
            <a:r>
              <a:rPr lang="en" sz="2000">
                <a:solidFill>
                  <a:srgbClr val="7C8985"/>
                </a:solidFill>
              </a:rPr>
              <a:t>Development Effectiveness</a:t>
            </a:r>
            <a:endParaRPr sz="2000">
              <a:solidFill>
                <a:srgbClr val="7C8985"/>
              </a:solidFill>
            </a:endParaRPr>
          </a:p>
        </p:txBody>
      </p:sp>
      <p:sp>
        <p:nvSpPr>
          <p:cNvPr id="98" name="Google Shape;98;p4"/>
          <p:cNvSpPr txBox="1"/>
          <p:nvPr/>
        </p:nvSpPr>
        <p:spPr>
          <a:xfrm>
            <a:off x="408800" y="1067325"/>
            <a:ext cx="5145300" cy="480300"/>
          </a:xfrm>
          <a:prstGeom prst="rect">
            <a:avLst/>
          </a:prstGeom>
          <a:noFill/>
          <a:ln>
            <a:noFill/>
          </a:ln>
        </p:spPr>
        <p:txBody>
          <a:bodyPr anchorCtr="0" anchor="t" bIns="91425" lIns="91425" spcFirstLastPara="1" rIns="91425" wrap="square" tIns="91425">
            <a:spAutoFit/>
          </a:bodyPr>
          <a:lstStyle/>
          <a:p>
            <a:pPr indent="0" lvl="0" marL="0" marR="0" rtl="0" algn="l">
              <a:lnSpc>
                <a:spcPct val="80000"/>
              </a:lnSpc>
              <a:spcBef>
                <a:spcPts val="0"/>
              </a:spcBef>
              <a:spcAft>
                <a:spcPts val="0"/>
              </a:spcAft>
              <a:buClr>
                <a:srgbClr val="000000"/>
              </a:buClr>
              <a:buSzPts val="2400"/>
              <a:buFont typeface="Arial"/>
              <a:buNone/>
            </a:pPr>
            <a:r>
              <a:rPr b="1" lang="en" sz="2400">
                <a:solidFill>
                  <a:srgbClr val="B7B7B7"/>
                </a:solidFill>
              </a:rPr>
              <a:t>Paleta de colores principal</a:t>
            </a:r>
            <a:endParaRPr b="0" i="0" sz="2400" u="none" cap="none" strike="noStrike">
              <a:solidFill>
                <a:srgbClr val="B7B7B7"/>
              </a:solidFill>
              <a:latin typeface="Arial"/>
              <a:ea typeface="Arial"/>
              <a:cs typeface="Arial"/>
              <a:sym typeface="Arial"/>
            </a:endParaRPr>
          </a:p>
        </p:txBody>
      </p:sp>
      <p:pic>
        <p:nvPicPr>
          <p:cNvPr id="99" name="Google Shape;99;p4"/>
          <p:cNvPicPr preferRelativeResize="0"/>
          <p:nvPr/>
        </p:nvPicPr>
        <p:blipFill rotWithShape="1">
          <a:blip r:embed="rId5">
            <a:alphaModFix/>
          </a:blip>
          <a:srcRect b="0" l="0" r="0" t="0"/>
          <a:stretch/>
        </p:blipFill>
        <p:spPr>
          <a:xfrm>
            <a:off x="7427375" y="1630198"/>
            <a:ext cx="1635215" cy="1222876"/>
          </a:xfrm>
          <a:prstGeom prst="rect">
            <a:avLst/>
          </a:prstGeom>
          <a:noFill/>
          <a:ln>
            <a:noFill/>
          </a:ln>
        </p:spPr>
      </p:pic>
      <p:sp>
        <p:nvSpPr>
          <p:cNvPr id="100" name="Google Shape;100;p4"/>
          <p:cNvSpPr/>
          <p:nvPr/>
        </p:nvSpPr>
        <p:spPr>
          <a:xfrm>
            <a:off x="407602" y="1585958"/>
            <a:ext cx="1198200" cy="1168800"/>
          </a:xfrm>
          <a:prstGeom prst="ellipse">
            <a:avLst/>
          </a:prstGeom>
          <a:solidFill>
            <a:srgbClr val="A1BC4B">
              <a:alpha val="909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4"/>
          <p:cNvSpPr/>
          <p:nvPr/>
        </p:nvSpPr>
        <p:spPr>
          <a:xfrm>
            <a:off x="5337197" y="3529881"/>
            <a:ext cx="1198200" cy="1168800"/>
          </a:xfrm>
          <a:prstGeom prst="ellipse">
            <a:avLst/>
          </a:prstGeom>
          <a:solidFill>
            <a:srgbClr val="99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4"/>
          <p:cNvSpPr/>
          <p:nvPr/>
        </p:nvSpPr>
        <p:spPr>
          <a:xfrm>
            <a:off x="4335048" y="3529881"/>
            <a:ext cx="1198200" cy="1168800"/>
          </a:xfrm>
          <a:prstGeom prst="ellipse">
            <a:avLst/>
          </a:prstGeom>
          <a:solidFill>
            <a:srgbClr val="0636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4"/>
          <p:cNvSpPr/>
          <p:nvPr/>
        </p:nvSpPr>
        <p:spPr>
          <a:xfrm>
            <a:off x="3332922" y="3529881"/>
            <a:ext cx="1198200" cy="1168800"/>
          </a:xfrm>
          <a:prstGeom prst="ellipse">
            <a:avLst/>
          </a:prstGeom>
          <a:solidFill>
            <a:srgbClr val="E66C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4"/>
          <p:cNvSpPr/>
          <p:nvPr/>
        </p:nvSpPr>
        <p:spPr>
          <a:xfrm>
            <a:off x="2399368" y="3536490"/>
            <a:ext cx="1198200" cy="1168800"/>
          </a:xfrm>
          <a:prstGeom prst="ellipse">
            <a:avLst/>
          </a:prstGeom>
          <a:solidFill>
            <a:srgbClr val="66187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4"/>
          <p:cNvSpPr/>
          <p:nvPr/>
        </p:nvSpPr>
        <p:spPr>
          <a:xfrm>
            <a:off x="1399506" y="3536490"/>
            <a:ext cx="1198200" cy="1168800"/>
          </a:xfrm>
          <a:prstGeom prst="ellipse">
            <a:avLst/>
          </a:prstGeom>
          <a:solidFill>
            <a:srgbClr val="CC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4"/>
          <p:cNvSpPr/>
          <p:nvPr/>
        </p:nvSpPr>
        <p:spPr>
          <a:xfrm>
            <a:off x="399641" y="3536490"/>
            <a:ext cx="1198200" cy="1168800"/>
          </a:xfrm>
          <a:prstGeom prst="ellipse">
            <a:avLst/>
          </a:prstGeom>
          <a:solidFill>
            <a:srgbClr val="3876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4"/>
          <p:cNvSpPr txBox="1"/>
          <p:nvPr/>
        </p:nvSpPr>
        <p:spPr>
          <a:xfrm>
            <a:off x="408800" y="3024025"/>
            <a:ext cx="5666100" cy="849600"/>
          </a:xfrm>
          <a:prstGeom prst="rect">
            <a:avLst/>
          </a:prstGeom>
          <a:noFill/>
          <a:ln>
            <a:noFill/>
          </a:ln>
        </p:spPr>
        <p:txBody>
          <a:bodyPr anchorCtr="0" anchor="t" bIns="91425" lIns="91425" spcFirstLastPara="1" rIns="91425" wrap="square" tIns="91425">
            <a:spAutoFit/>
          </a:bodyPr>
          <a:lstStyle/>
          <a:p>
            <a:pPr indent="0" lvl="0" marL="0" marR="0" rtl="0" algn="l">
              <a:lnSpc>
                <a:spcPct val="80000"/>
              </a:lnSpc>
              <a:spcBef>
                <a:spcPts val="0"/>
              </a:spcBef>
              <a:spcAft>
                <a:spcPts val="0"/>
              </a:spcAft>
              <a:buClr>
                <a:srgbClr val="000000"/>
              </a:buClr>
              <a:buSzPts val="2400"/>
              <a:buFont typeface="Arial"/>
              <a:buNone/>
            </a:pPr>
            <a:r>
              <a:rPr b="1" lang="en" sz="2400">
                <a:solidFill>
                  <a:srgbClr val="B7B7B7"/>
                </a:solidFill>
              </a:rPr>
              <a:t>Paleta de colores generales</a:t>
            </a:r>
            <a:endParaRPr b="0" i="0" sz="2400" u="none" cap="none" strike="noStrike">
              <a:solidFill>
                <a:srgbClr val="B7B7B7"/>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3000"/>
              <a:buFont typeface="Arial"/>
              <a:buNone/>
            </a:pPr>
            <a:r>
              <a:t/>
            </a:r>
            <a:endParaRPr b="1" i="0" sz="3000" u="none" cap="none" strike="noStrike">
              <a:solidFill>
                <a:schemeClr val="lt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5"/>
          <p:cNvPicPr preferRelativeResize="0"/>
          <p:nvPr/>
        </p:nvPicPr>
        <p:blipFill rotWithShape="1">
          <a:blip r:embed="rId3">
            <a:alphaModFix/>
          </a:blip>
          <a:srcRect b="-9147" l="0" r="0" t="9150"/>
          <a:stretch/>
        </p:blipFill>
        <p:spPr>
          <a:xfrm>
            <a:off x="6497400" y="3030113"/>
            <a:ext cx="2423160" cy="2252113"/>
          </a:xfrm>
          <a:prstGeom prst="rect">
            <a:avLst/>
          </a:prstGeom>
          <a:noFill/>
          <a:ln>
            <a:noFill/>
          </a:ln>
        </p:spPr>
      </p:pic>
      <p:pic>
        <p:nvPicPr>
          <p:cNvPr id="113" name="Google Shape;113;p5"/>
          <p:cNvPicPr preferRelativeResize="0"/>
          <p:nvPr/>
        </p:nvPicPr>
        <p:blipFill rotWithShape="1">
          <a:blip r:embed="rId4">
            <a:alphaModFix/>
          </a:blip>
          <a:srcRect b="-8959" l="0" r="0" t="8960"/>
          <a:stretch/>
        </p:blipFill>
        <p:spPr>
          <a:xfrm>
            <a:off x="3571788" y="319900"/>
            <a:ext cx="2798064" cy="2410494"/>
          </a:xfrm>
          <a:prstGeom prst="rect">
            <a:avLst/>
          </a:prstGeom>
          <a:noFill/>
          <a:ln>
            <a:noFill/>
          </a:ln>
        </p:spPr>
      </p:pic>
      <p:pic>
        <p:nvPicPr>
          <p:cNvPr id="114" name="Google Shape;114;p5"/>
          <p:cNvPicPr preferRelativeResize="0"/>
          <p:nvPr/>
        </p:nvPicPr>
        <p:blipFill rotWithShape="1">
          <a:blip r:embed="rId5">
            <a:alphaModFix/>
          </a:blip>
          <a:srcRect b="0" l="0" r="0" t="0"/>
          <a:stretch/>
        </p:blipFill>
        <p:spPr>
          <a:xfrm>
            <a:off x="68800" y="2239625"/>
            <a:ext cx="2019300" cy="2762250"/>
          </a:xfrm>
          <a:prstGeom prst="rect">
            <a:avLst/>
          </a:prstGeom>
          <a:noFill/>
          <a:ln>
            <a:noFill/>
          </a:ln>
        </p:spPr>
      </p:pic>
      <p:pic>
        <p:nvPicPr>
          <p:cNvPr id="115" name="Google Shape;115;p5"/>
          <p:cNvPicPr preferRelativeResize="0"/>
          <p:nvPr/>
        </p:nvPicPr>
        <p:blipFill rotWithShape="1">
          <a:blip r:embed="rId6">
            <a:alphaModFix/>
          </a:blip>
          <a:srcRect b="0" l="0" r="0" t="0"/>
          <a:stretch/>
        </p:blipFill>
        <p:spPr>
          <a:xfrm>
            <a:off x="2070438" y="2402850"/>
            <a:ext cx="1933575" cy="2628900"/>
          </a:xfrm>
          <a:prstGeom prst="rect">
            <a:avLst/>
          </a:prstGeom>
          <a:noFill/>
          <a:ln>
            <a:noFill/>
          </a:ln>
        </p:spPr>
      </p:pic>
      <p:pic>
        <p:nvPicPr>
          <p:cNvPr id="116" name="Google Shape;116;p5"/>
          <p:cNvPicPr preferRelativeResize="0"/>
          <p:nvPr/>
        </p:nvPicPr>
        <p:blipFill rotWithShape="1">
          <a:blip r:embed="rId7">
            <a:alphaModFix/>
          </a:blip>
          <a:srcRect b="0" l="0" r="0" t="0"/>
          <a:stretch/>
        </p:blipFill>
        <p:spPr>
          <a:xfrm>
            <a:off x="166725" y="240196"/>
            <a:ext cx="1478508" cy="2212415"/>
          </a:xfrm>
          <a:prstGeom prst="rect">
            <a:avLst/>
          </a:prstGeom>
          <a:noFill/>
          <a:ln>
            <a:noFill/>
          </a:ln>
        </p:spPr>
      </p:pic>
      <p:pic>
        <p:nvPicPr>
          <p:cNvPr id="117" name="Google Shape;117;p5"/>
          <p:cNvPicPr preferRelativeResize="0"/>
          <p:nvPr/>
        </p:nvPicPr>
        <p:blipFill rotWithShape="1">
          <a:blip r:embed="rId8">
            <a:alphaModFix/>
          </a:blip>
          <a:srcRect b="0" l="0" r="0" t="0"/>
          <a:stretch/>
        </p:blipFill>
        <p:spPr>
          <a:xfrm>
            <a:off x="1797622" y="265474"/>
            <a:ext cx="1719072" cy="2161863"/>
          </a:xfrm>
          <a:prstGeom prst="rect">
            <a:avLst/>
          </a:prstGeom>
          <a:noFill/>
          <a:ln>
            <a:noFill/>
          </a:ln>
        </p:spPr>
      </p:pic>
      <p:pic>
        <p:nvPicPr>
          <p:cNvPr id="118" name="Google Shape;118;p5"/>
          <p:cNvPicPr preferRelativeResize="0"/>
          <p:nvPr/>
        </p:nvPicPr>
        <p:blipFill rotWithShape="1">
          <a:blip r:embed="rId9">
            <a:alphaModFix/>
          </a:blip>
          <a:srcRect b="0" l="0" r="0" t="0"/>
          <a:stretch/>
        </p:blipFill>
        <p:spPr>
          <a:xfrm>
            <a:off x="6424938" y="214505"/>
            <a:ext cx="1095864" cy="2696068"/>
          </a:xfrm>
          <a:prstGeom prst="rect">
            <a:avLst/>
          </a:prstGeom>
          <a:noFill/>
          <a:ln>
            <a:noFill/>
          </a:ln>
        </p:spPr>
      </p:pic>
      <p:pic>
        <p:nvPicPr>
          <p:cNvPr id="119" name="Google Shape;119;p5"/>
          <p:cNvPicPr preferRelativeResize="0"/>
          <p:nvPr/>
        </p:nvPicPr>
        <p:blipFill rotWithShape="1">
          <a:blip r:embed="rId10">
            <a:alphaModFix/>
          </a:blip>
          <a:srcRect b="0" l="0" r="0" t="0"/>
          <a:stretch/>
        </p:blipFill>
        <p:spPr>
          <a:xfrm>
            <a:off x="7562273" y="247438"/>
            <a:ext cx="1133856" cy="2555406"/>
          </a:xfrm>
          <a:prstGeom prst="rect">
            <a:avLst/>
          </a:prstGeom>
          <a:noFill/>
          <a:ln>
            <a:noFill/>
          </a:ln>
        </p:spPr>
      </p:pic>
      <p:pic>
        <p:nvPicPr>
          <p:cNvPr id="120" name="Google Shape;120;p5"/>
          <p:cNvPicPr preferRelativeResize="0"/>
          <p:nvPr/>
        </p:nvPicPr>
        <p:blipFill rotWithShape="1">
          <a:blip r:embed="rId11">
            <a:alphaModFix/>
          </a:blip>
          <a:srcRect b="0" l="24346" r="14281" t="0"/>
          <a:stretch/>
        </p:blipFill>
        <p:spPr>
          <a:xfrm>
            <a:off x="4221551" y="2402850"/>
            <a:ext cx="2086150" cy="2566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p:nvPr/>
        </p:nvSpPr>
        <p:spPr>
          <a:xfrm>
            <a:off x="208500" y="397413"/>
            <a:ext cx="8727000" cy="4397100"/>
          </a:xfrm>
          <a:prstGeom prst="roundRect">
            <a:avLst>
              <a:gd fmla="val 6326"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6" name="Google Shape;126;p6"/>
          <p:cNvPicPr preferRelativeResize="0"/>
          <p:nvPr/>
        </p:nvPicPr>
        <p:blipFill rotWithShape="1">
          <a:blip r:embed="rId3">
            <a:alphaModFix/>
          </a:blip>
          <a:srcRect b="0" l="0" r="0" t="0"/>
          <a:stretch/>
        </p:blipFill>
        <p:spPr>
          <a:xfrm>
            <a:off x="463425" y="728400"/>
            <a:ext cx="5256402" cy="3735126"/>
          </a:xfrm>
          <a:prstGeom prst="rect">
            <a:avLst/>
          </a:prstGeom>
          <a:noFill/>
          <a:ln>
            <a:noFill/>
          </a:ln>
          <a:effectLst>
            <a:outerShdw blurRad="57150" rotWithShape="0" algn="bl" dir="5400000" dist="19050">
              <a:srgbClr val="000000">
                <a:alpha val="49411"/>
              </a:srgbClr>
            </a:outerShdw>
          </a:effectLst>
        </p:spPr>
      </p:pic>
      <p:sp>
        <p:nvSpPr>
          <p:cNvPr id="127" name="Google Shape;127;p6"/>
          <p:cNvSpPr txBox="1"/>
          <p:nvPr/>
        </p:nvSpPr>
        <p:spPr>
          <a:xfrm>
            <a:off x="5950600" y="1693700"/>
            <a:ext cx="2780700" cy="3170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CCCCCC"/>
                </a:solidFill>
                <a:latin typeface="Arial"/>
                <a:ea typeface="Arial"/>
                <a:cs typeface="Arial"/>
                <a:sym typeface="Arial"/>
              </a:rPr>
              <a:t>2020</a:t>
            </a:r>
            <a:endParaRPr b="1" i="0" sz="4000" u="none" cap="none" strike="noStrike">
              <a:solidFill>
                <a:srgbClr val="CCCCC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en"/>
              <a:t>La AOED sigue promoviendo la eficacia del desarrollo en diversos ámbitos, tanto en el nuestro como OSC como en el trabajo de otros. En la elaboración del Plan Estratégico de la plataforma reflexionamos sobre lo que hemos logrado, al tiempo que intentamos encontrar formas de mejorar nuestra propia eficacia.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p:nvPr/>
        </p:nvSpPr>
        <p:spPr>
          <a:xfrm>
            <a:off x="403700" y="645525"/>
            <a:ext cx="2932500" cy="2157300"/>
          </a:xfrm>
          <a:prstGeom prst="roundRect">
            <a:avLst>
              <a:gd fmla="val 6326"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3" name="Google Shape;133;p7"/>
          <p:cNvPicPr preferRelativeResize="0"/>
          <p:nvPr/>
        </p:nvPicPr>
        <p:blipFill rotWithShape="1">
          <a:blip r:embed="rId3">
            <a:alphaModFix/>
          </a:blip>
          <a:srcRect b="0" l="0" r="0" t="0"/>
          <a:stretch/>
        </p:blipFill>
        <p:spPr>
          <a:xfrm>
            <a:off x="594904" y="818068"/>
            <a:ext cx="2550216" cy="1812138"/>
          </a:xfrm>
          <a:prstGeom prst="rect">
            <a:avLst/>
          </a:prstGeom>
          <a:noFill/>
          <a:ln>
            <a:noFill/>
          </a:ln>
          <a:effectLst>
            <a:outerShdw blurRad="57150" rotWithShape="0" algn="bl" dir="5400000" dist="19050">
              <a:srgbClr val="000000">
                <a:alpha val="49411"/>
              </a:srgbClr>
            </a:outerShdw>
          </a:effectLst>
        </p:spPr>
      </p:pic>
      <p:sp>
        <p:nvSpPr>
          <p:cNvPr id="134" name="Google Shape;134;p7"/>
          <p:cNvSpPr txBox="1"/>
          <p:nvPr>
            <p:ph idx="1" type="subTitle"/>
          </p:nvPr>
        </p:nvSpPr>
        <p:spPr>
          <a:xfrm>
            <a:off x="3552875" y="1367500"/>
            <a:ext cx="5300100" cy="310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t/>
            </a:r>
            <a:endParaRPr sz="1800">
              <a:solidFill>
                <a:schemeClr val="dk1"/>
              </a:solidFill>
            </a:endParaRPr>
          </a:p>
          <a:p>
            <a:pPr indent="0" lvl="0" marL="0" rtl="0" algn="l">
              <a:lnSpc>
                <a:spcPct val="100000"/>
              </a:lnSpc>
              <a:spcBef>
                <a:spcPts val="0"/>
              </a:spcBef>
              <a:spcAft>
                <a:spcPts val="0"/>
              </a:spcAft>
              <a:buSzPts val="2800"/>
              <a:buNone/>
            </a:pPr>
            <a:r>
              <a:t/>
            </a:r>
            <a:endParaRPr sz="1422">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Permitir el compromiso global de las OSC</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La única plataforma de OSC que trabaja en la CED </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Desarrollamos capacidades organizativas </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Involucramos a las OSC en más de 80 países </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Amplificamos la voz de los marginados</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Trabajamos en nuestra propia eficacia del desarrollo</a:t>
            </a:r>
            <a:endParaRPr sz="1820">
              <a:solidFill>
                <a:schemeClr val="dk1"/>
              </a:solidFill>
            </a:endParaRPr>
          </a:p>
          <a:p>
            <a:pPr indent="-344327" lvl="0" marL="457200" rtl="0" algn="l">
              <a:lnSpc>
                <a:spcPct val="100000"/>
              </a:lnSpc>
              <a:spcBef>
                <a:spcPts val="0"/>
              </a:spcBef>
              <a:spcAft>
                <a:spcPts val="0"/>
              </a:spcAft>
              <a:buClr>
                <a:schemeClr val="dk1"/>
              </a:buClr>
              <a:buSzPts val="1823"/>
              <a:buChar char="●"/>
            </a:pPr>
            <a:r>
              <a:rPr lang="en" sz="1820">
                <a:solidFill>
                  <a:schemeClr val="dk1"/>
                </a:solidFill>
              </a:rPr>
              <a:t>Forjamos alianzas con otros actores clave de las OSC a nivel mundial</a:t>
            </a:r>
            <a:endParaRPr sz="1820">
              <a:solidFill>
                <a:schemeClr val="dk1"/>
              </a:solidFill>
            </a:endParaRPr>
          </a:p>
          <a:p>
            <a:pPr indent="0" lvl="0" marL="0" rtl="0" algn="l">
              <a:lnSpc>
                <a:spcPct val="100000"/>
              </a:lnSpc>
              <a:spcBef>
                <a:spcPts val="0"/>
              </a:spcBef>
              <a:spcAft>
                <a:spcPts val="0"/>
              </a:spcAft>
              <a:buNone/>
            </a:pPr>
            <a:r>
              <a:t/>
            </a:r>
            <a:endParaRPr sz="1820">
              <a:solidFill>
                <a:schemeClr val="dk1"/>
              </a:solidFill>
            </a:endParaRPr>
          </a:p>
        </p:txBody>
      </p:sp>
      <p:sp>
        <p:nvSpPr>
          <p:cNvPr id="135" name="Google Shape;135;p7"/>
          <p:cNvSpPr txBox="1"/>
          <p:nvPr/>
        </p:nvSpPr>
        <p:spPr>
          <a:xfrm>
            <a:off x="3634875" y="665000"/>
            <a:ext cx="5300100" cy="113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lang="en" sz="3100">
                <a:solidFill>
                  <a:srgbClr val="CCCCCC"/>
                </a:solidFill>
              </a:rPr>
              <a:t>Destaques de nuestros logros</a:t>
            </a:r>
            <a:endParaRPr b="1" i="0" sz="2700" u="none" cap="none" strike="noStrike">
              <a:solidFill>
                <a:srgbClr val="CCCCCC"/>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8"/>
          <p:cNvPicPr preferRelativeResize="0"/>
          <p:nvPr/>
        </p:nvPicPr>
        <p:blipFill rotWithShape="1">
          <a:blip r:embed="rId3">
            <a:alphaModFix/>
          </a:blip>
          <a:srcRect b="0" l="0" r="0" t="0"/>
          <a:stretch/>
        </p:blipFill>
        <p:spPr>
          <a:xfrm>
            <a:off x="2287150" y="349125"/>
            <a:ext cx="2601127" cy="2603972"/>
          </a:xfrm>
          <a:prstGeom prst="rect">
            <a:avLst/>
          </a:prstGeom>
          <a:noFill/>
          <a:ln>
            <a:noFill/>
          </a:ln>
        </p:spPr>
      </p:pic>
      <p:pic>
        <p:nvPicPr>
          <p:cNvPr id="141" name="Google Shape;141;p8"/>
          <p:cNvPicPr preferRelativeResize="0"/>
          <p:nvPr/>
        </p:nvPicPr>
        <p:blipFill rotWithShape="1">
          <a:blip r:embed="rId4">
            <a:alphaModFix/>
          </a:blip>
          <a:srcRect b="0" l="0" r="0" t="0"/>
          <a:stretch/>
        </p:blipFill>
        <p:spPr>
          <a:xfrm>
            <a:off x="3837556" y="362162"/>
            <a:ext cx="2577895" cy="2577863"/>
          </a:xfrm>
          <a:prstGeom prst="rect">
            <a:avLst/>
          </a:prstGeom>
          <a:noFill/>
          <a:ln>
            <a:noFill/>
          </a:ln>
        </p:spPr>
      </p:pic>
      <p:sp>
        <p:nvSpPr>
          <p:cNvPr id="142" name="Google Shape;142;p8"/>
          <p:cNvSpPr txBox="1"/>
          <p:nvPr/>
        </p:nvSpPr>
        <p:spPr>
          <a:xfrm>
            <a:off x="177350" y="1251725"/>
            <a:ext cx="2109900" cy="10512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2346"/>
              <a:buFont typeface="Arial"/>
              <a:buNone/>
            </a:pPr>
            <a:r>
              <a:rPr lang="en" sz="2346">
                <a:solidFill>
                  <a:schemeClr val="dk1"/>
                </a:solidFill>
              </a:rPr>
              <a:t>Alianzas inclusivas de OSC</a:t>
            </a:r>
            <a:endParaRPr b="0" i="0" sz="2100" u="none" cap="none" strike="noStrike">
              <a:solidFill>
                <a:srgbClr val="000000"/>
              </a:solidFill>
              <a:latin typeface="Arial"/>
              <a:ea typeface="Arial"/>
              <a:cs typeface="Arial"/>
              <a:sym typeface="Arial"/>
            </a:endParaRPr>
          </a:p>
        </p:txBody>
      </p:sp>
      <p:sp>
        <p:nvSpPr>
          <p:cNvPr id="143" name="Google Shape;143;p8"/>
          <p:cNvSpPr txBox="1"/>
          <p:nvPr/>
        </p:nvSpPr>
        <p:spPr>
          <a:xfrm>
            <a:off x="6458050" y="1262600"/>
            <a:ext cx="2532900" cy="22533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chemeClr val="dk1"/>
              </a:buClr>
              <a:buSzPts val="1100"/>
              <a:buFont typeface="Arial"/>
              <a:buNone/>
            </a:pPr>
            <a:r>
              <a:rPr lang="en" sz="2400">
                <a:solidFill>
                  <a:schemeClr val="dk1"/>
                </a:solidFill>
              </a:rPr>
              <a:t>Cuestiones que se entrecruzan y que dan lugar a pruebas para la CED</a:t>
            </a:r>
            <a:endParaRPr sz="2400">
              <a:solidFill>
                <a:schemeClr val="dk1"/>
              </a:solidFill>
            </a:endParaRPr>
          </a:p>
          <a:p>
            <a:pPr indent="0" lvl="0" marL="0" marR="0" rtl="0" algn="ctr">
              <a:lnSpc>
                <a:spcPct val="80000"/>
              </a:lnSpc>
              <a:spcBef>
                <a:spcPts val="0"/>
              </a:spcBef>
              <a:spcAft>
                <a:spcPts val="0"/>
              </a:spcAft>
              <a:buClr>
                <a:schemeClr val="dk1"/>
              </a:buClr>
              <a:buSzPts val="1100"/>
              <a:buFont typeface="Arial"/>
              <a:buNone/>
            </a:pPr>
            <a:r>
              <a:t/>
            </a:r>
            <a:endParaRPr sz="2400">
              <a:solidFill>
                <a:schemeClr val="dk1"/>
              </a:solidFill>
            </a:endParaRPr>
          </a:p>
          <a:p>
            <a:pPr indent="0" lvl="0" marL="0" marR="0" rtl="0" algn="ctr">
              <a:lnSpc>
                <a:spcPct val="80000"/>
              </a:lnSpc>
              <a:spcBef>
                <a:spcPts val="0"/>
              </a:spcBef>
              <a:spcAft>
                <a:spcPts val="0"/>
              </a:spcAft>
              <a:buClr>
                <a:srgbClr val="000000"/>
              </a:buClr>
              <a:buSzPts val="2400"/>
              <a:buFont typeface="Arial"/>
              <a:buNone/>
            </a:pPr>
            <a:r>
              <a:t/>
            </a:r>
            <a:endParaRPr sz="2400">
              <a:solidFill>
                <a:schemeClr val="dk1"/>
              </a:solidFill>
            </a:endParaRPr>
          </a:p>
        </p:txBody>
      </p:sp>
      <p:sp>
        <p:nvSpPr>
          <p:cNvPr id="144" name="Google Shape;144;p8"/>
          <p:cNvSpPr txBox="1"/>
          <p:nvPr/>
        </p:nvSpPr>
        <p:spPr>
          <a:xfrm>
            <a:off x="1795150" y="2953100"/>
            <a:ext cx="5114100" cy="290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100"/>
              <a:buFont typeface="Arial"/>
              <a:buNone/>
            </a:pPr>
            <a:r>
              <a:rPr b="1" lang="en" sz="1645">
                <a:solidFill>
                  <a:schemeClr val="dk1"/>
                </a:solidFill>
              </a:rPr>
              <a:t>Fortalecimiento de la alianza para promover </a:t>
            </a:r>
            <a:endParaRPr b="1" sz="1645">
              <a:solidFill>
                <a:schemeClr val="dk1"/>
              </a:solidFill>
            </a:endParaRPr>
          </a:p>
          <a:p>
            <a:pPr indent="0" lvl="0" marL="0" marR="0" rtl="0" algn="ctr">
              <a:lnSpc>
                <a:spcPct val="100000"/>
              </a:lnSpc>
              <a:spcBef>
                <a:spcPts val="0"/>
              </a:spcBef>
              <a:spcAft>
                <a:spcPts val="0"/>
              </a:spcAft>
              <a:buClr>
                <a:schemeClr val="dk1"/>
              </a:buClr>
              <a:buSzPts val="1100"/>
              <a:buFont typeface="Arial"/>
              <a:buNone/>
            </a:pPr>
            <a:r>
              <a:rPr b="1" lang="en" sz="1645">
                <a:solidFill>
                  <a:schemeClr val="dk1"/>
                </a:solidFill>
              </a:rPr>
              <a:t>la eficacia del desarrollo </a:t>
            </a:r>
            <a:r>
              <a:rPr lang="en" sz="1445">
                <a:solidFill>
                  <a:schemeClr val="dk1"/>
                </a:solidFill>
              </a:rPr>
              <a:t>a medida que continuamos construyendo nuestra fuerza como una plataforma verdaderamente global y basada en la circunscripción </a:t>
            </a:r>
            <a:endParaRPr sz="1445">
              <a:solidFill>
                <a:schemeClr val="dk1"/>
              </a:solidFill>
            </a:endParaRPr>
          </a:p>
          <a:p>
            <a:pPr indent="0" lvl="0" marL="0" marR="0" rtl="0" algn="ctr">
              <a:lnSpc>
                <a:spcPct val="100000"/>
              </a:lnSpc>
              <a:spcBef>
                <a:spcPts val="0"/>
              </a:spcBef>
              <a:spcAft>
                <a:spcPts val="0"/>
              </a:spcAft>
              <a:buClr>
                <a:srgbClr val="000000"/>
              </a:buClr>
              <a:buSzPts val="1645"/>
              <a:buFont typeface="Arial"/>
              <a:buNone/>
            </a:pPr>
            <a:r>
              <a:t/>
            </a:r>
            <a:endParaRPr b="1" sz="1645">
              <a:solidFill>
                <a:schemeClr val="dk1"/>
              </a:solidFill>
            </a:endParaRPr>
          </a:p>
          <a:p>
            <a:pPr indent="0" lvl="0" marL="0" marR="0" rtl="0" algn="ctr">
              <a:lnSpc>
                <a:spcPct val="100000"/>
              </a:lnSpc>
              <a:spcBef>
                <a:spcPts val="0"/>
              </a:spcBef>
              <a:spcAft>
                <a:spcPts val="0"/>
              </a:spcAft>
              <a:buClr>
                <a:srgbClr val="000000"/>
              </a:buClr>
              <a:buSzPts val="2400"/>
              <a:buFont typeface="Arial"/>
              <a:buNone/>
            </a:pPr>
            <a:r>
              <a:rPr lang="en" sz="2400">
                <a:solidFill>
                  <a:schemeClr val="dk1"/>
                </a:solidFill>
              </a:rPr>
              <a:t>LOGO AOED</a:t>
            </a:r>
            <a:endParaRPr b="0" i="0" sz="2400" u="none" cap="none" strike="noStrike">
              <a:solidFill>
                <a:schemeClr val="dk1"/>
              </a:solidFill>
              <a:latin typeface="Arial"/>
              <a:ea typeface="Arial"/>
              <a:cs typeface="Arial"/>
              <a:sym typeface="Arial"/>
            </a:endParaRPr>
          </a:p>
          <a:p>
            <a:pPr indent="0" lvl="0" marL="0" marR="0" rtl="0" algn="ctr">
              <a:lnSpc>
                <a:spcPct val="80000"/>
              </a:lnSpc>
              <a:spcBef>
                <a:spcPts val="0"/>
              </a:spcBef>
              <a:spcAft>
                <a:spcPts val="0"/>
              </a:spcAft>
              <a:buClr>
                <a:srgbClr val="000000"/>
              </a:buClr>
              <a:buSzPts val="4700"/>
              <a:buFont typeface="Arial"/>
              <a:buNone/>
            </a:pPr>
            <a:r>
              <a:rPr b="1" i="0" lang="en" sz="4700" u="none" cap="none" strike="noStrike">
                <a:solidFill>
                  <a:srgbClr val="CCCCCC"/>
                </a:solidFill>
                <a:latin typeface="Arial"/>
                <a:ea typeface="Arial"/>
                <a:cs typeface="Arial"/>
                <a:sym typeface="Arial"/>
              </a:rPr>
              <a:t>2020</a:t>
            </a:r>
            <a:endParaRPr b="0" i="0" sz="4100" u="none" cap="none" strike="noStrike">
              <a:solidFill>
                <a:srgbClr val="CCCCCC"/>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3700" fill="hold"/>
                                        <p:tgtEl>
                                          <p:spTgt spid="140"/>
                                        </p:tgtEl>
                                        <p:attrNameLst>
                                          <p:attrName>r</p:attrName>
                                        </p:attrNameLst>
                                      </p:cBhvr>
                                    </p:animRot>
                                  </p:childTnLst>
                                </p:cTn>
                              </p:par>
                            </p:childTnLst>
                          </p:cTn>
                        </p:par>
                        <p:par>
                          <p:cTn fill="hold">
                            <p:stCondLst>
                              <p:cond delay="3700"/>
                            </p:stCondLst>
                            <p:childTnLst>
                              <p:par>
                                <p:cTn fill="hold" nodeType="afterEffect" presetClass="entr" presetID="2" presetSubtype="2">
                                  <p:stCondLst>
                                    <p:cond delay="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3500"/>
                                        <p:tgtEl>
                                          <p:spTgt spid="141"/>
                                        </p:tgtEl>
                                        <p:attrNameLst>
                                          <p:attrName>ppt_x</p:attrName>
                                        </p:attrNameLst>
                                      </p:cBhvr>
                                      <p:tavLst>
                                        <p:tav fmla="" tm="0">
                                          <p:val>
                                            <p:strVal val="#ppt_x+1"/>
                                          </p:val>
                                        </p:tav>
                                        <p:tav fmla="" tm="100000">
                                          <p:val>
                                            <p:strVal val="#ppt_x"/>
                                          </p:val>
                                        </p:tav>
                                      </p:tavLst>
                                    </p:anim>
                                  </p:childTnLst>
                                </p:cTn>
                              </p:par>
                            </p:childTnLst>
                          </p:cTn>
                        </p:par>
                        <p:par>
                          <p:cTn fill="hold">
                            <p:stCondLst>
                              <p:cond delay="7200"/>
                            </p:stCondLst>
                            <p:childTnLst>
                              <p:par>
                                <p:cTn fill="hold" nodeType="afterEffect" presetClass="emph" presetID="8" presetSubtype="0">
                                  <p:stCondLst>
                                    <p:cond delay="0"/>
                                  </p:stCondLst>
                                  <p:childTnLst>
                                    <p:animRot by="-21600000">
                                      <p:cBhvr>
                                        <p:cTn dur="1000" fill="hold"/>
                                        <p:tgtEl>
                                          <p:spTgt spid="141"/>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9"/>
          <p:cNvSpPr/>
          <p:nvPr/>
        </p:nvSpPr>
        <p:spPr>
          <a:xfrm>
            <a:off x="6293300" y="330125"/>
            <a:ext cx="2566500" cy="4127400"/>
          </a:xfrm>
          <a:prstGeom prst="rect">
            <a:avLst/>
          </a:prstGeom>
          <a:solidFill>
            <a:srgbClr val="84AD57"/>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9"/>
          <p:cNvSpPr/>
          <p:nvPr/>
        </p:nvSpPr>
        <p:spPr>
          <a:xfrm>
            <a:off x="3363875" y="330125"/>
            <a:ext cx="2566500" cy="4127400"/>
          </a:xfrm>
          <a:prstGeom prst="rect">
            <a:avLst/>
          </a:prstGeom>
          <a:solidFill>
            <a:schemeClr val="lt1"/>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1" name="Google Shape;151;p9"/>
          <p:cNvPicPr preferRelativeResize="0"/>
          <p:nvPr/>
        </p:nvPicPr>
        <p:blipFill rotWithShape="1">
          <a:blip r:embed="rId3">
            <a:alphaModFix/>
          </a:blip>
          <a:srcRect b="0" l="0" r="0" t="0"/>
          <a:stretch/>
        </p:blipFill>
        <p:spPr>
          <a:xfrm>
            <a:off x="3874004" y="510850"/>
            <a:ext cx="1527050" cy="1001822"/>
          </a:xfrm>
          <a:prstGeom prst="rect">
            <a:avLst/>
          </a:prstGeom>
          <a:noFill/>
          <a:ln>
            <a:noFill/>
          </a:ln>
        </p:spPr>
      </p:pic>
      <p:sp>
        <p:nvSpPr>
          <p:cNvPr id="152" name="Google Shape;152;p9"/>
          <p:cNvSpPr/>
          <p:nvPr/>
        </p:nvSpPr>
        <p:spPr>
          <a:xfrm>
            <a:off x="475150" y="330125"/>
            <a:ext cx="2566500" cy="4127400"/>
          </a:xfrm>
          <a:prstGeom prst="rect">
            <a:avLst/>
          </a:prstGeom>
          <a:solidFill>
            <a:srgbClr val="F8F6EB"/>
          </a:solidFill>
          <a:ln>
            <a:noFill/>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3" name="Google Shape;153;p9"/>
          <p:cNvPicPr preferRelativeResize="0"/>
          <p:nvPr/>
        </p:nvPicPr>
        <p:blipFill rotWithShape="1">
          <a:blip r:embed="rId4">
            <a:alphaModFix/>
          </a:blip>
          <a:srcRect b="0" l="0" r="0" t="0"/>
          <a:stretch/>
        </p:blipFill>
        <p:spPr>
          <a:xfrm>
            <a:off x="1072197" y="510850"/>
            <a:ext cx="1481328" cy="964585"/>
          </a:xfrm>
          <a:prstGeom prst="rect">
            <a:avLst/>
          </a:prstGeom>
          <a:noFill/>
          <a:ln>
            <a:noFill/>
          </a:ln>
        </p:spPr>
      </p:pic>
      <p:pic>
        <p:nvPicPr>
          <p:cNvPr id="154" name="Google Shape;154;p9"/>
          <p:cNvPicPr preferRelativeResize="0"/>
          <p:nvPr/>
        </p:nvPicPr>
        <p:blipFill rotWithShape="1">
          <a:blip r:embed="rId5">
            <a:alphaModFix/>
          </a:blip>
          <a:srcRect b="0" l="0" r="0" t="0"/>
          <a:stretch/>
        </p:blipFill>
        <p:spPr>
          <a:xfrm>
            <a:off x="6817600" y="538825"/>
            <a:ext cx="1517903" cy="982746"/>
          </a:xfrm>
          <a:prstGeom prst="rect">
            <a:avLst/>
          </a:prstGeom>
          <a:noFill/>
          <a:ln>
            <a:noFill/>
          </a:ln>
        </p:spPr>
      </p:pic>
      <p:sp>
        <p:nvSpPr>
          <p:cNvPr id="155" name="Google Shape;155;p9"/>
          <p:cNvSpPr txBox="1"/>
          <p:nvPr/>
        </p:nvSpPr>
        <p:spPr>
          <a:xfrm>
            <a:off x="637500" y="1564450"/>
            <a:ext cx="22155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6AA84F"/>
                </a:solidFill>
                <a:latin typeface="Roboto"/>
                <a:ea typeface="Roboto"/>
                <a:cs typeface="Roboto"/>
                <a:sym typeface="Roboto"/>
              </a:rPr>
              <a:t>CPDE</a:t>
            </a:r>
            <a:endParaRPr b="1" i="0" sz="1600" u="none" cap="none" strike="noStrike">
              <a:solidFill>
                <a:srgbClr val="6AA84F"/>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134F5C"/>
                </a:solidFill>
                <a:latin typeface="Roboto"/>
                <a:ea typeface="Roboto"/>
                <a:cs typeface="Roboto"/>
                <a:sym typeface="Robot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1000" u="none" cap="none" strike="noStrike">
              <a:solidFill>
                <a:srgbClr val="134F5C"/>
              </a:solidFill>
              <a:latin typeface="Roboto"/>
              <a:ea typeface="Roboto"/>
              <a:cs typeface="Roboto"/>
              <a:sym typeface="Roboto"/>
            </a:endParaRPr>
          </a:p>
        </p:txBody>
      </p:sp>
      <p:sp>
        <p:nvSpPr>
          <p:cNvPr id="156" name="Google Shape;156;p9"/>
          <p:cNvSpPr txBox="1"/>
          <p:nvPr/>
        </p:nvSpPr>
        <p:spPr>
          <a:xfrm>
            <a:off x="3559725" y="1611375"/>
            <a:ext cx="22155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000000"/>
                </a:solidFill>
                <a:highlight>
                  <a:srgbClr val="FFFFFF"/>
                </a:highlight>
                <a:latin typeface="Roboto"/>
                <a:ea typeface="Roboto"/>
                <a:cs typeface="Roboto"/>
                <a:sym typeface="Roboto"/>
              </a:rPr>
              <a:t>CPDE</a:t>
            </a:r>
            <a:endParaRPr b="1" i="0" sz="1600" u="none" cap="none" strike="noStrike">
              <a:solidFill>
                <a:srgbClr val="000000"/>
              </a:solidFill>
              <a:highlight>
                <a:srgbClr val="FFFFFF"/>
              </a:highlight>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highlight>
                <a:srgbClr val="FFFFFF"/>
              </a:highlight>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highlight>
                  <a:srgbClr val="FFFFFF"/>
                </a:highlight>
                <a:latin typeface="Roboto"/>
                <a:ea typeface="Roboto"/>
                <a:cs typeface="Roboto"/>
                <a:sym typeface="Robot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1000" u="none" cap="none" strike="noStrike">
              <a:solidFill>
                <a:srgbClr val="000000"/>
              </a:solidFill>
              <a:latin typeface="Roboto"/>
              <a:ea typeface="Roboto"/>
              <a:cs typeface="Roboto"/>
              <a:sym typeface="Roboto"/>
            </a:endParaRPr>
          </a:p>
        </p:txBody>
      </p:sp>
      <p:sp>
        <p:nvSpPr>
          <p:cNvPr id="157" name="Google Shape;157;p9"/>
          <p:cNvSpPr txBox="1"/>
          <p:nvPr/>
        </p:nvSpPr>
        <p:spPr>
          <a:xfrm>
            <a:off x="6566425" y="1658325"/>
            <a:ext cx="2107200" cy="263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lt1"/>
                </a:solidFill>
                <a:latin typeface="Roboto"/>
                <a:ea typeface="Roboto"/>
                <a:cs typeface="Roboto"/>
                <a:sym typeface="Roboto"/>
              </a:rPr>
              <a:t>CPDE</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Roboto Medium"/>
              <a:ea typeface="Roboto Medium"/>
              <a:cs typeface="Roboto Medium"/>
              <a:sym typeface="Roboto Medium"/>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lt1"/>
                </a:solidFill>
                <a:latin typeface="Roboto Medium"/>
                <a:ea typeface="Roboto Medium"/>
                <a:cs typeface="Roboto Medium"/>
                <a:sym typeface="Roboto Medium"/>
              </a:rPr>
              <a:t>L</a:t>
            </a:r>
            <a:r>
              <a:rPr b="0" i="0" lang="en" sz="950" u="none" cap="none" strike="noStrike">
                <a:solidFill>
                  <a:schemeClr val="lt1"/>
                </a:solidFill>
                <a:latin typeface="Roboto"/>
                <a:ea typeface="Roboto"/>
                <a:cs typeface="Roboto"/>
                <a:sym typeface="Roboto"/>
              </a:rPr>
              <a:t>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b="0" i="0" sz="950" u="none" cap="none" strike="noStrike">
              <a:solidFill>
                <a:schemeClr val="lt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