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9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13716000" cx="24377650"/>
  <p:notesSz cx="6858000" cy="9144000"/>
  <p:embeddedFontLst>
    <p:embeddedFont>
      <p:font typeface="Roboto"/>
      <p:regular r:id="rId28"/>
      <p:bold r:id="rId29"/>
      <p:italic r:id="rId30"/>
      <p:boldItalic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Ligh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4470">
          <p15:clr>
            <a:srgbClr val="A4A3A4"/>
          </p15:clr>
        </p15:guide>
        <p15:guide id="2" pos="7678">
          <p15:clr>
            <a:srgbClr val="A4A3A4"/>
          </p15:clr>
        </p15:guide>
        <p15:guide id="3" orient="horz" pos="4320">
          <p15:clr>
            <a:srgbClr val="A4A3A4"/>
          </p15:clr>
        </p15:guide>
        <p15:guide id="4" pos="12526">
          <p15:clr>
            <a:srgbClr val="A4A3A4"/>
          </p15:clr>
        </p15:guide>
        <p15:guide id="5" orient="horz" pos="6984">
          <p15:clr>
            <a:srgbClr val="A4A3A4"/>
          </p15:clr>
        </p15:guide>
      </p15:sldGuideLst>
    </p:ext>
    <p:ext uri="http://customooxmlschemas.google.com/">
      <go:slidesCustomData xmlns:go="http://customooxmlschemas.google.com/" r:id="rId44" roundtripDataSignature="AMtx7mjfPRIunX+KRtIhiLFHaENfT6nL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4470"/>
        <p:guide pos="7678"/>
        <p:guide pos="4320" orient="horz"/>
        <p:guide pos="12526"/>
        <p:guide pos="698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customschemas.google.com/relationships/presentationmetadata" Target="metadata"/><Relationship Id="rId43"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29" Type="http://schemas.openxmlformats.org/officeDocument/2006/relationships/font" Target="fonts/Roboto-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Montserrat Light"/>
                <a:ea typeface="Montserrat Light"/>
                <a:cs typeface="Montserrat Light"/>
                <a:sym typeface="Montserrat Light"/>
              </a:rPr>
              <a:t>‹#›</a:t>
            </a:fld>
            <a:endParaRPr b="0" i="0" sz="1200" u="none" cap="none" strike="noStrike">
              <a:solidFill>
                <a:schemeClr val="dk1"/>
              </a:solidFill>
              <a:latin typeface="Montserrat Light"/>
              <a:ea typeface="Montserrat Light"/>
              <a:cs typeface="Montserrat Light"/>
              <a:sym typeface="Montserrat Light"/>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8000"/>
          </a:p>
        </p:txBody>
      </p:sp>
      <p:sp>
        <p:nvSpPr>
          <p:cNvPr id="146" name="Google Shape;146;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7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 name="Google Shape;224;p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f9e14020c1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gf9e14020c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f9e14020c1_0_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gf9e14020c1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f9e14020c1_0_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gf9e14020c1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SzPts val="1400"/>
              <a:buNone/>
            </a:pPr>
            <a:r>
              <a:rPr b="1" lang="fr-FR" sz="2400">
                <a:latin typeface="Poppins"/>
                <a:ea typeface="Poppins"/>
                <a:cs typeface="Poppins"/>
                <a:sym typeface="Poppins"/>
              </a:rPr>
              <a:t> </a:t>
            </a:r>
            <a:endParaRPr sz="2400">
              <a:latin typeface="Poppins"/>
              <a:ea typeface="Poppins"/>
              <a:cs typeface="Poppins"/>
              <a:sym typeface="Poppins"/>
            </a:endParaRPr>
          </a:p>
          <a:p>
            <a:pPr indent="-228600" lvl="0" marL="457200" marR="0" rtl="0" algn="l">
              <a:lnSpc>
                <a:spcPct val="115000"/>
              </a:lnSpc>
              <a:spcBef>
                <a:spcPts val="0"/>
              </a:spcBef>
              <a:spcAft>
                <a:spcPts val="0"/>
              </a:spcAft>
              <a:buSzPts val="1400"/>
              <a:buNone/>
            </a:pPr>
            <a:r>
              <a:rPr lang="fr-FR" sz="2400">
                <a:latin typeface="Poppins"/>
                <a:ea typeface="Poppins"/>
                <a:cs typeface="Poppins"/>
                <a:sym typeface="Poppins"/>
              </a:rPr>
              <a:t>Framing the message is a critical step in creating strategy for producing media. The message is what will pull people towards your campaign. Through your research, find out what needs to be communicated and how. There can be several messages that you send to different audiences, but they should all lead to the same goal.</a:t>
            </a:r>
            <a:endParaRPr/>
          </a:p>
          <a:p>
            <a:pPr indent="0" lvl="0" marL="0" rtl="0" algn="l">
              <a:lnSpc>
                <a:spcPct val="100000"/>
              </a:lnSpc>
              <a:spcBef>
                <a:spcPts val="0"/>
              </a:spcBef>
              <a:spcAft>
                <a:spcPts val="0"/>
              </a:spcAft>
              <a:buSzPts val="1400"/>
              <a:buNone/>
            </a:pPr>
            <a:r>
              <a:t/>
            </a:r>
            <a:endParaRPr/>
          </a:p>
        </p:txBody>
      </p:sp>
      <p:sp>
        <p:nvSpPr>
          <p:cNvPr id="295" name="Google Shape;295;p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7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8000"/>
          </a:p>
        </p:txBody>
      </p:sp>
      <p:sp>
        <p:nvSpPr>
          <p:cNvPr id="335" name="Google Shape;335;p7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p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f9e14020c1_0_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gf9e14020c1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6" name="Shape 16"/>
        <p:cNvGrpSpPr/>
        <p:nvPr/>
      </p:nvGrpSpPr>
      <p:grpSpPr>
        <a:xfrm>
          <a:off x="0" y="0"/>
          <a:ext cx="0" cy="0"/>
          <a:chOff x="0" y="0"/>
          <a:chExt cx="0" cy="0"/>
        </a:xfrm>
      </p:grpSpPr>
      <p:sp>
        <p:nvSpPr>
          <p:cNvPr id="17" name="Google Shape;17;p16"/>
          <p:cNvSpPr/>
          <p:nvPr>
            <p:ph idx="2" type="pic"/>
          </p:nvPr>
        </p:nvSpPr>
        <p:spPr>
          <a:xfrm>
            <a:off x="14853366" y="-1"/>
            <a:ext cx="9524286" cy="13716002"/>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p:cSld name="7_Slide">
    <p:spTree>
      <p:nvGrpSpPr>
        <p:cNvPr id="33" name="Shape 33"/>
        <p:cNvGrpSpPr/>
        <p:nvPr/>
      </p:nvGrpSpPr>
      <p:grpSpPr>
        <a:xfrm>
          <a:off x="0" y="0"/>
          <a:ext cx="0" cy="0"/>
          <a:chOff x="0" y="0"/>
          <a:chExt cx="0" cy="0"/>
        </a:xfrm>
      </p:grpSpPr>
      <p:sp>
        <p:nvSpPr>
          <p:cNvPr id="34" name="Google Shape;34;p27"/>
          <p:cNvSpPr/>
          <p:nvPr>
            <p:ph idx="2" type="pic"/>
          </p:nvPr>
        </p:nvSpPr>
        <p:spPr>
          <a:xfrm>
            <a:off x="9767718" y="0"/>
            <a:ext cx="14609931" cy="6241953"/>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p:cSld name="8_Slide">
    <p:spTree>
      <p:nvGrpSpPr>
        <p:cNvPr id="35" name="Shape 35"/>
        <p:cNvGrpSpPr/>
        <p:nvPr/>
      </p:nvGrpSpPr>
      <p:grpSpPr>
        <a:xfrm>
          <a:off x="0" y="0"/>
          <a:ext cx="0" cy="0"/>
          <a:chOff x="0" y="0"/>
          <a:chExt cx="0" cy="0"/>
        </a:xfrm>
      </p:grpSpPr>
      <p:sp>
        <p:nvSpPr>
          <p:cNvPr id="36" name="Google Shape;36;p28"/>
          <p:cNvSpPr/>
          <p:nvPr>
            <p:ph idx="2" type="pic"/>
          </p:nvPr>
        </p:nvSpPr>
        <p:spPr>
          <a:xfrm>
            <a:off x="0" y="0"/>
            <a:ext cx="14609931" cy="6241953"/>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Slide">
  <p:cSld name="9_Slide">
    <p:spTree>
      <p:nvGrpSpPr>
        <p:cNvPr id="37" name="Shape 37"/>
        <p:cNvGrpSpPr/>
        <p:nvPr/>
      </p:nvGrpSpPr>
      <p:grpSpPr>
        <a:xfrm>
          <a:off x="0" y="0"/>
          <a:ext cx="0" cy="0"/>
          <a:chOff x="0" y="0"/>
          <a:chExt cx="0" cy="0"/>
        </a:xfrm>
      </p:grpSpPr>
      <p:sp>
        <p:nvSpPr>
          <p:cNvPr id="38" name="Google Shape;38;p29"/>
          <p:cNvSpPr/>
          <p:nvPr>
            <p:ph idx="2" type="pic"/>
          </p:nvPr>
        </p:nvSpPr>
        <p:spPr>
          <a:xfrm>
            <a:off x="14052884" y="0"/>
            <a:ext cx="10324766" cy="13716000"/>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Slide">
  <p:cSld name="10_Slide">
    <p:spTree>
      <p:nvGrpSpPr>
        <p:cNvPr id="39" name="Shape 39"/>
        <p:cNvGrpSpPr/>
        <p:nvPr/>
      </p:nvGrpSpPr>
      <p:grpSpPr>
        <a:xfrm>
          <a:off x="0" y="0"/>
          <a:ext cx="0" cy="0"/>
          <a:chOff x="0" y="0"/>
          <a:chExt cx="0" cy="0"/>
        </a:xfrm>
      </p:grpSpPr>
      <p:sp>
        <p:nvSpPr>
          <p:cNvPr id="40" name="Google Shape;40;p30"/>
          <p:cNvSpPr/>
          <p:nvPr>
            <p:ph idx="2" type="pic"/>
          </p:nvPr>
        </p:nvSpPr>
        <p:spPr>
          <a:xfrm>
            <a:off x="13742302" y="1660400"/>
            <a:ext cx="9294216" cy="10395200"/>
          </a:xfrm>
          <a:prstGeom prst="rect">
            <a:avLst/>
          </a:prstGeom>
          <a:solidFill>
            <a:srgbClr val="F2F2F2"/>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Slide">
  <p:cSld name="11_Slide">
    <p:spTree>
      <p:nvGrpSpPr>
        <p:cNvPr id="41" name="Shape 41"/>
        <p:cNvGrpSpPr/>
        <p:nvPr/>
      </p:nvGrpSpPr>
      <p:grpSpPr>
        <a:xfrm>
          <a:off x="0" y="0"/>
          <a:ext cx="0" cy="0"/>
          <a:chOff x="0" y="0"/>
          <a:chExt cx="0" cy="0"/>
        </a:xfrm>
      </p:grpSpPr>
      <p:sp>
        <p:nvSpPr>
          <p:cNvPr id="42" name="Google Shape;42;p31"/>
          <p:cNvSpPr/>
          <p:nvPr>
            <p:ph idx="2" type="pic"/>
          </p:nvPr>
        </p:nvSpPr>
        <p:spPr>
          <a:xfrm>
            <a:off x="0" y="0"/>
            <a:ext cx="10324766" cy="13716000"/>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lide">
  <p:cSld name="12_Slide">
    <p:spTree>
      <p:nvGrpSpPr>
        <p:cNvPr id="43" name="Shape 43"/>
        <p:cNvGrpSpPr/>
        <p:nvPr/>
      </p:nvGrpSpPr>
      <p:grpSpPr>
        <a:xfrm>
          <a:off x="0" y="0"/>
          <a:ext cx="0" cy="0"/>
          <a:chOff x="0" y="0"/>
          <a:chExt cx="0" cy="0"/>
        </a:xfrm>
      </p:grpSpPr>
      <p:sp>
        <p:nvSpPr>
          <p:cNvPr id="44" name="Google Shape;44;p32"/>
          <p:cNvSpPr/>
          <p:nvPr>
            <p:ph idx="2" type="pic"/>
          </p:nvPr>
        </p:nvSpPr>
        <p:spPr>
          <a:xfrm>
            <a:off x="3154046" y="1660400"/>
            <a:ext cx="9294216" cy="10395200"/>
          </a:xfrm>
          <a:prstGeom prst="rect">
            <a:avLst/>
          </a:prstGeom>
          <a:solidFill>
            <a:srgbClr val="F2F2F2"/>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Image">
  <p:cSld name="1_Full Image">
    <p:spTree>
      <p:nvGrpSpPr>
        <p:cNvPr id="45" name="Shape 45"/>
        <p:cNvGrpSpPr/>
        <p:nvPr/>
      </p:nvGrpSpPr>
      <p:grpSpPr>
        <a:xfrm>
          <a:off x="0" y="0"/>
          <a:ext cx="0" cy="0"/>
          <a:chOff x="0" y="0"/>
          <a:chExt cx="0" cy="0"/>
        </a:xfrm>
      </p:grpSpPr>
      <p:sp>
        <p:nvSpPr>
          <p:cNvPr id="46" name="Google Shape;46;p33"/>
          <p:cNvSpPr/>
          <p:nvPr>
            <p:ph idx="2" type="pic"/>
          </p:nvPr>
        </p:nvSpPr>
        <p:spPr>
          <a:xfrm>
            <a:off x="-372108" y="-342899"/>
            <a:ext cx="25121867" cy="9871910"/>
          </a:xfrm>
          <a:prstGeom prst="rect">
            <a:avLst/>
          </a:prstGeom>
          <a:solidFill>
            <a:srgbClr val="F2F2F2"/>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Full Image">
  <p:cSld name="2_Full Image">
    <p:spTree>
      <p:nvGrpSpPr>
        <p:cNvPr id="47" name="Shape 47"/>
        <p:cNvGrpSpPr/>
        <p:nvPr/>
      </p:nvGrpSpPr>
      <p:grpSpPr>
        <a:xfrm>
          <a:off x="0" y="0"/>
          <a:ext cx="0" cy="0"/>
          <a:chOff x="0" y="0"/>
          <a:chExt cx="0" cy="0"/>
        </a:xfrm>
      </p:grpSpPr>
      <p:sp>
        <p:nvSpPr>
          <p:cNvPr id="48" name="Google Shape;48;p34"/>
          <p:cNvSpPr/>
          <p:nvPr>
            <p:ph idx="2" type="pic"/>
          </p:nvPr>
        </p:nvSpPr>
        <p:spPr>
          <a:xfrm>
            <a:off x="-372108" y="9875519"/>
            <a:ext cx="25121867" cy="4183379"/>
          </a:xfrm>
          <a:prstGeom prst="rect">
            <a:avLst/>
          </a:prstGeom>
          <a:solidFill>
            <a:srgbClr val="F2F2F2"/>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Full Image">
  <p:cSld name="3_Full Image">
    <p:spTree>
      <p:nvGrpSpPr>
        <p:cNvPr id="49" name="Shape 49"/>
        <p:cNvGrpSpPr/>
        <p:nvPr/>
      </p:nvGrpSpPr>
      <p:grpSpPr>
        <a:xfrm>
          <a:off x="0" y="0"/>
          <a:ext cx="0" cy="0"/>
          <a:chOff x="0" y="0"/>
          <a:chExt cx="0" cy="0"/>
        </a:xfrm>
      </p:grpSpPr>
      <p:sp>
        <p:nvSpPr>
          <p:cNvPr id="50" name="Google Shape;50;p35"/>
          <p:cNvSpPr/>
          <p:nvPr>
            <p:ph idx="2" type="pic"/>
          </p:nvPr>
        </p:nvSpPr>
        <p:spPr>
          <a:xfrm>
            <a:off x="2031946" y="5491683"/>
            <a:ext cx="6602880" cy="6249213"/>
          </a:xfrm>
          <a:prstGeom prst="rect">
            <a:avLst/>
          </a:prstGeom>
          <a:solidFill>
            <a:srgbClr val="F2F2F2"/>
          </a:solidFill>
          <a:ln>
            <a:noFill/>
          </a:ln>
        </p:spPr>
      </p:sp>
      <p:sp>
        <p:nvSpPr>
          <p:cNvPr id="51" name="Google Shape;51;p35"/>
          <p:cNvSpPr/>
          <p:nvPr>
            <p:ph idx="3" type="pic"/>
          </p:nvPr>
        </p:nvSpPr>
        <p:spPr>
          <a:xfrm>
            <a:off x="8833637" y="5491683"/>
            <a:ext cx="6602880" cy="6249213"/>
          </a:xfrm>
          <a:prstGeom prst="rect">
            <a:avLst/>
          </a:prstGeom>
          <a:solidFill>
            <a:srgbClr val="F2F2F2"/>
          </a:solidFill>
          <a:ln>
            <a:noFill/>
          </a:ln>
        </p:spPr>
      </p:sp>
      <p:sp>
        <p:nvSpPr>
          <p:cNvPr id="52" name="Google Shape;52;p35"/>
          <p:cNvSpPr/>
          <p:nvPr>
            <p:ph idx="4" type="pic"/>
          </p:nvPr>
        </p:nvSpPr>
        <p:spPr>
          <a:xfrm>
            <a:off x="15635327" y="5491683"/>
            <a:ext cx="6602880" cy="6249213"/>
          </a:xfrm>
          <a:prstGeom prst="rect">
            <a:avLst/>
          </a:prstGeom>
          <a:solidFill>
            <a:srgbClr val="F2F2F2"/>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Full Image">
  <p:cSld name="4_Full Image">
    <p:spTree>
      <p:nvGrpSpPr>
        <p:cNvPr id="53" name="Shape 53"/>
        <p:cNvGrpSpPr/>
        <p:nvPr/>
      </p:nvGrpSpPr>
      <p:grpSpPr>
        <a:xfrm>
          <a:off x="0" y="0"/>
          <a:ext cx="0" cy="0"/>
          <a:chOff x="0" y="0"/>
          <a:chExt cx="0" cy="0"/>
        </a:xfrm>
      </p:grpSpPr>
      <p:sp>
        <p:nvSpPr>
          <p:cNvPr id="54" name="Google Shape;54;p36"/>
          <p:cNvSpPr/>
          <p:nvPr>
            <p:ph idx="2" type="pic"/>
          </p:nvPr>
        </p:nvSpPr>
        <p:spPr>
          <a:xfrm>
            <a:off x="-372108" y="-342899"/>
            <a:ext cx="11235179" cy="14401797"/>
          </a:xfrm>
          <a:prstGeom prst="rect">
            <a:avLst/>
          </a:prstGeom>
          <a:solidFill>
            <a:srgbClr val="F2F2F2"/>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8" name="Shape 1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Full Image">
  <p:cSld name="5_Full Image">
    <p:spTree>
      <p:nvGrpSpPr>
        <p:cNvPr id="55" name="Shape 55"/>
        <p:cNvGrpSpPr/>
        <p:nvPr/>
      </p:nvGrpSpPr>
      <p:grpSpPr>
        <a:xfrm>
          <a:off x="0" y="0"/>
          <a:ext cx="0" cy="0"/>
          <a:chOff x="0" y="0"/>
          <a:chExt cx="0" cy="0"/>
        </a:xfrm>
      </p:grpSpPr>
      <p:sp>
        <p:nvSpPr>
          <p:cNvPr id="56" name="Google Shape;56;p37"/>
          <p:cNvSpPr/>
          <p:nvPr>
            <p:ph idx="2" type="pic"/>
          </p:nvPr>
        </p:nvSpPr>
        <p:spPr>
          <a:xfrm>
            <a:off x="13514575" y="-342899"/>
            <a:ext cx="11235179" cy="14401797"/>
          </a:xfrm>
          <a:prstGeom prst="rect">
            <a:avLst/>
          </a:prstGeom>
          <a:solidFill>
            <a:srgbClr val="F2F2F2"/>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Full Image">
  <p:cSld name="6_Full Image">
    <p:spTree>
      <p:nvGrpSpPr>
        <p:cNvPr id="57" name="Shape 57"/>
        <p:cNvGrpSpPr/>
        <p:nvPr/>
      </p:nvGrpSpPr>
      <p:grpSpPr>
        <a:xfrm>
          <a:off x="0" y="0"/>
          <a:ext cx="0" cy="0"/>
          <a:chOff x="0" y="0"/>
          <a:chExt cx="0" cy="0"/>
        </a:xfrm>
      </p:grpSpPr>
      <p:sp>
        <p:nvSpPr>
          <p:cNvPr id="58" name="Google Shape;58;p38"/>
          <p:cNvSpPr/>
          <p:nvPr>
            <p:ph idx="2" type="pic"/>
          </p:nvPr>
        </p:nvSpPr>
        <p:spPr>
          <a:xfrm>
            <a:off x="-372108" y="-342899"/>
            <a:ext cx="12560932" cy="14401797"/>
          </a:xfrm>
          <a:prstGeom prst="rect">
            <a:avLst/>
          </a:prstGeom>
          <a:solidFill>
            <a:srgbClr val="F2F2F2"/>
          </a:solid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Full Image">
  <p:cSld name="7_Full Image">
    <p:spTree>
      <p:nvGrpSpPr>
        <p:cNvPr id="59" name="Shape 59"/>
        <p:cNvGrpSpPr/>
        <p:nvPr/>
      </p:nvGrpSpPr>
      <p:grpSpPr>
        <a:xfrm>
          <a:off x="0" y="0"/>
          <a:ext cx="0" cy="0"/>
          <a:chOff x="0" y="0"/>
          <a:chExt cx="0" cy="0"/>
        </a:xfrm>
      </p:grpSpPr>
      <p:sp>
        <p:nvSpPr>
          <p:cNvPr id="60" name="Google Shape;60;p39"/>
          <p:cNvSpPr/>
          <p:nvPr>
            <p:ph idx="2" type="pic"/>
          </p:nvPr>
        </p:nvSpPr>
        <p:spPr>
          <a:xfrm>
            <a:off x="4196969" y="4936499"/>
            <a:ext cx="3621024" cy="3621024"/>
          </a:xfrm>
          <a:prstGeom prst="rect">
            <a:avLst/>
          </a:prstGeom>
          <a:solidFill>
            <a:srgbClr val="F2F2F2"/>
          </a:solidFill>
          <a:ln>
            <a:noFill/>
          </a:ln>
        </p:spPr>
      </p:sp>
      <p:sp>
        <p:nvSpPr>
          <p:cNvPr id="61" name="Google Shape;61;p39"/>
          <p:cNvSpPr/>
          <p:nvPr>
            <p:ph idx="3" type="pic"/>
          </p:nvPr>
        </p:nvSpPr>
        <p:spPr>
          <a:xfrm>
            <a:off x="10378313" y="4936499"/>
            <a:ext cx="3621024" cy="3621024"/>
          </a:xfrm>
          <a:prstGeom prst="rect">
            <a:avLst/>
          </a:prstGeom>
          <a:solidFill>
            <a:srgbClr val="F2F2F2"/>
          </a:solidFill>
          <a:ln>
            <a:noFill/>
          </a:ln>
        </p:spPr>
      </p:sp>
      <p:sp>
        <p:nvSpPr>
          <p:cNvPr id="62" name="Google Shape;62;p39"/>
          <p:cNvSpPr/>
          <p:nvPr>
            <p:ph idx="4" type="pic"/>
          </p:nvPr>
        </p:nvSpPr>
        <p:spPr>
          <a:xfrm>
            <a:off x="16559656" y="4936499"/>
            <a:ext cx="3621024" cy="3621024"/>
          </a:xfrm>
          <a:prstGeom prst="rect">
            <a:avLst/>
          </a:prstGeom>
          <a:solidFill>
            <a:srgbClr val="F2F2F2"/>
          </a:solid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Full Image">
  <p:cSld name="8_Full Image">
    <p:spTree>
      <p:nvGrpSpPr>
        <p:cNvPr id="63" name="Shape 63"/>
        <p:cNvGrpSpPr/>
        <p:nvPr/>
      </p:nvGrpSpPr>
      <p:grpSpPr>
        <a:xfrm>
          <a:off x="0" y="0"/>
          <a:ext cx="0" cy="0"/>
          <a:chOff x="0" y="0"/>
          <a:chExt cx="0" cy="0"/>
        </a:xfrm>
      </p:grpSpPr>
      <p:sp>
        <p:nvSpPr>
          <p:cNvPr id="64" name="Google Shape;64;p40"/>
          <p:cNvSpPr/>
          <p:nvPr>
            <p:ph idx="2" type="pic"/>
          </p:nvPr>
        </p:nvSpPr>
        <p:spPr>
          <a:xfrm>
            <a:off x="12188824" y="0"/>
            <a:ext cx="12188825" cy="13716000"/>
          </a:xfrm>
          <a:prstGeom prst="rect">
            <a:avLst/>
          </a:prstGeom>
          <a:solidFill>
            <a:srgbClr val="F2F2F2"/>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Full Image">
  <p:cSld name="9_Full Image">
    <p:spTree>
      <p:nvGrpSpPr>
        <p:cNvPr id="65" name="Shape 65"/>
        <p:cNvGrpSpPr/>
        <p:nvPr/>
      </p:nvGrpSpPr>
      <p:grpSpPr>
        <a:xfrm>
          <a:off x="0" y="0"/>
          <a:ext cx="0" cy="0"/>
          <a:chOff x="0" y="0"/>
          <a:chExt cx="0" cy="0"/>
        </a:xfrm>
      </p:grpSpPr>
      <p:sp>
        <p:nvSpPr>
          <p:cNvPr id="66" name="Google Shape;66;p41"/>
          <p:cNvSpPr/>
          <p:nvPr>
            <p:ph idx="2" type="pic"/>
          </p:nvPr>
        </p:nvSpPr>
        <p:spPr>
          <a:xfrm>
            <a:off x="9574074" y="5119652"/>
            <a:ext cx="2466655" cy="2466655"/>
          </a:xfrm>
          <a:prstGeom prst="rect">
            <a:avLst/>
          </a:prstGeom>
          <a:solidFill>
            <a:srgbClr val="F2F2F2"/>
          </a:solidFill>
          <a:ln>
            <a:noFill/>
          </a:ln>
        </p:spPr>
      </p:sp>
      <p:sp>
        <p:nvSpPr>
          <p:cNvPr id="67" name="Google Shape;67;p41"/>
          <p:cNvSpPr/>
          <p:nvPr/>
        </p:nvSpPr>
        <p:spPr>
          <a:xfrm>
            <a:off x="9574074"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68" name="Google Shape;68;p41"/>
          <p:cNvSpPr/>
          <p:nvPr/>
        </p:nvSpPr>
        <p:spPr>
          <a:xfrm>
            <a:off x="16087192" y="5119652"/>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69" name="Google Shape;69;p41"/>
          <p:cNvSpPr/>
          <p:nvPr/>
        </p:nvSpPr>
        <p:spPr>
          <a:xfrm>
            <a:off x="16087192"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70" name="Google Shape;70;p41"/>
          <p:cNvSpPr/>
          <p:nvPr>
            <p:ph idx="3" type="pic"/>
          </p:nvPr>
        </p:nvSpPr>
        <p:spPr>
          <a:xfrm>
            <a:off x="16087192" y="5119652"/>
            <a:ext cx="2466655" cy="2466655"/>
          </a:xfrm>
          <a:prstGeom prst="rect">
            <a:avLst/>
          </a:prstGeom>
          <a:solidFill>
            <a:srgbClr val="F2F2F2"/>
          </a:solidFill>
          <a:ln>
            <a:noFill/>
          </a:ln>
        </p:spPr>
      </p:sp>
      <p:sp>
        <p:nvSpPr>
          <p:cNvPr id="71" name="Google Shape;71;p41"/>
          <p:cNvSpPr/>
          <p:nvPr>
            <p:ph idx="4" type="pic"/>
          </p:nvPr>
        </p:nvSpPr>
        <p:spPr>
          <a:xfrm>
            <a:off x="9574074" y="9565529"/>
            <a:ext cx="2466655" cy="2466655"/>
          </a:xfrm>
          <a:prstGeom prst="rect">
            <a:avLst/>
          </a:prstGeom>
          <a:solidFill>
            <a:srgbClr val="F2F2F2"/>
          </a:solidFill>
          <a:ln>
            <a:noFill/>
          </a:ln>
        </p:spPr>
      </p:sp>
      <p:sp>
        <p:nvSpPr>
          <p:cNvPr id="72" name="Google Shape;72;p41"/>
          <p:cNvSpPr/>
          <p:nvPr>
            <p:ph idx="5" type="pic"/>
          </p:nvPr>
        </p:nvSpPr>
        <p:spPr>
          <a:xfrm>
            <a:off x="16087192" y="9565529"/>
            <a:ext cx="2466655" cy="2466655"/>
          </a:xfrm>
          <a:prstGeom prst="rect">
            <a:avLst/>
          </a:prstGeom>
          <a:solidFill>
            <a:srgbClr val="F2F2F2"/>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Full Image">
  <p:cSld name="10_Full Image">
    <p:spTree>
      <p:nvGrpSpPr>
        <p:cNvPr id="73" name="Shape 73"/>
        <p:cNvGrpSpPr/>
        <p:nvPr/>
      </p:nvGrpSpPr>
      <p:grpSpPr>
        <a:xfrm>
          <a:off x="0" y="0"/>
          <a:ext cx="0" cy="0"/>
          <a:chOff x="0" y="0"/>
          <a:chExt cx="0" cy="0"/>
        </a:xfrm>
      </p:grpSpPr>
      <p:sp>
        <p:nvSpPr>
          <p:cNvPr id="74" name="Google Shape;74;p42"/>
          <p:cNvSpPr/>
          <p:nvPr>
            <p:ph idx="2" type="pic"/>
          </p:nvPr>
        </p:nvSpPr>
        <p:spPr>
          <a:xfrm>
            <a:off x="12188824" y="-342899"/>
            <a:ext cx="12560936" cy="14401797"/>
          </a:xfrm>
          <a:prstGeom prst="rect">
            <a:avLst/>
          </a:prstGeom>
          <a:solidFill>
            <a:srgbClr val="F2F2F2"/>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Full Image">
  <p:cSld name="11_Full Image">
    <p:spTree>
      <p:nvGrpSpPr>
        <p:cNvPr id="75" name="Shape 75"/>
        <p:cNvGrpSpPr/>
        <p:nvPr/>
      </p:nvGrpSpPr>
      <p:grpSpPr>
        <a:xfrm>
          <a:off x="0" y="0"/>
          <a:ext cx="0" cy="0"/>
          <a:chOff x="0" y="0"/>
          <a:chExt cx="0" cy="0"/>
        </a:xfrm>
      </p:grpSpPr>
      <p:sp>
        <p:nvSpPr>
          <p:cNvPr id="76" name="Google Shape;76;p43"/>
          <p:cNvSpPr/>
          <p:nvPr>
            <p:ph idx="2" type="pic"/>
          </p:nvPr>
        </p:nvSpPr>
        <p:spPr>
          <a:xfrm>
            <a:off x="10160000" y="1660401"/>
            <a:ext cx="12616244" cy="10580078"/>
          </a:xfrm>
          <a:prstGeom prst="rect">
            <a:avLst/>
          </a:prstGeom>
          <a:solidFill>
            <a:srgbClr val="F2F2F2"/>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Full Image">
  <p:cSld name="12_Full Image">
    <p:spTree>
      <p:nvGrpSpPr>
        <p:cNvPr id="77" name="Shape 77"/>
        <p:cNvGrpSpPr/>
        <p:nvPr/>
      </p:nvGrpSpPr>
      <p:grpSpPr>
        <a:xfrm>
          <a:off x="0" y="0"/>
          <a:ext cx="0" cy="0"/>
          <a:chOff x="0" y="0"/>
          <a:chExt cx="0" cy="0"/>
        </a:xfrm>
      </p:grpSpPr>
      <p:sp>
        <p:nvSpPr>
          <p:cNvPr id="78" name="Google Shape;78;p44"/>
          <p:cNvSpPr/>
          <p:nvPr>
            <p:ph idx="2" type="pic"/>
          </p:nvPr>
        </p:nvSpPr>
        <p:spPr>
          <a:xfrm>
            <a:off x="14248591" y="-342899"/>
            <a:ext cx="10501170" cy="14401797"/>
          </a:xfrm>
          <a:prstGeom prst="rect">
            <a:avLst/>
          </a:prstGeom>
          <a:solidFill>
            <a:srgbClr val="F2F2F2"/>
          </a:solidFill>
          <a:ln>
            <a:noFill/>
          </a:ln>
        </p:spPr>
      </p:sp>
      <p:sp>
        <p:nvSpPr>
          <p:cNvPr id="79" name="Google Shape;79;p44"/>
          <p:cNvSpPr/>
          <p:nvPr>
            <p:ph idx="3" type="pic"/>
          </p:nvPr>
        </p:nvSpPr>
        <p:spPr>
          <a:xfrm>
            <a:off x="12624743" y="1248905"/>
            <a:ext cx="3260036" cy="3260032"/>
          </a:xfrm>
          <a:prstGeom prst="ellipse">
            <a:avLst/>
          </a:prstGeom>
          <a:solidFill>
            <a:srgbClr val="F2F2F2"/>
          </a:solidFill>
          <a:ln>
            <a:noFill/>
          </a:ln>
        </p:spPr>
      </p:sp>
      <p:sp>
        <p:nvSpPr>
          <p:cNvPr id="80" name="Google Shape;80;p44"/>
          <p:cNvSpPr/>
          <p:nvPr>
            <p:ph idx="4" type="pic"/>
          </p:nvPr>
        </p:nvSpPr>
        <p:spPr>
          <a:xfrm>
            <a:off x="12624743" y="5227984"/>
            <a:ext cx="3260036" cy="3260032"/>
          </a:xfrm>
          <a:prstGeom prst="ellipse">
            <a:avLst/>
          </a:prstGeom>
          <a:solidFill>
            <a:srgbClr val="F2F2F2"/>
          </a:solidFill>
          <a:ln>
            <a:noFill/>
          </a:ln>
        </p:spPr>
      </p:sp>
      <p:sp>
        <p:nvSpPr>
          <p:cNvPr id="81" name="Google Shape;81;p44"/>
          <p:cNvSpPr/>
          <p:nvPr>
            <p:ph idx="5" type="pic"/>
          </p:nvPr>
        </p:nvSpPr>
        <p:spPr>
          <a:xfrm>
            <a:off x="12624743" y="9200895"/>
            <a:ext cx="3260036" cy="3260032"/>
          </a:xfrm>
          <a:prstGeom prst="ellipse">
            <a:avLst/>
          </a:prstGeom>
          <a:solidFill>
            <a:srgbClr val="F2F2F2"/>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Full Image">
  <p:cSld name="13_Full Image">
    <p:spTree>
      <p:nvGrpSpPr>
        <p:cNvPr id="82" name="Shape 82"/>
        <p:cNvGrpSpPr/>
        <p:nvPr/>
      </p:nvGrpSpPr>
      <p:grpSpPr>
        <a:xfrm>
          <a:off x="0" y="0"/>
          <a:ext cx="0" cy="0"/>
          <a:chOff x="0" y="0"/>
          <a:chExt cx="0" cy="0"/>
        </a:xfrm>
      </p:grpSpPr>
      <p:sp>
        <p:nvSpPr>
          <p:cNvPr id="83" name="Google Shape;83;p45"/>
          <p:cNvSpPr/>
          <p:nvPr>
            <p:ph idx="2" type="pic"/>
          </p:nvPr>
        </p:nvSpPr>
        <p:spPr>
          <a:xfrm>
            <a:off x="0" y="-1"/>
            <a:ext cx="14380360" cy="13716002"/>
          </a:xfrm>
          <a:prstGeom prst="rect">
            <a:avLst/>
          </a:prstGeom>
          <a:solidFill>
            <a:srgbClr val="F2F2F2"/>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Full Image">
  <p:cSld name="14_Full Image">
    <p:spTree>
      <p:nvGrpSpPr>
        <p:cNvPr id="84" name="Shape 84"/>
        <p:cNvGrpSpPr/>
        <p:nvPr/>
      </p:nvGrpSpPr>
      <p:grpSpPr>
        <a:xfrm>
          <a:off x="0" y="0"/>
          <a:ext cx="0" cy="0"/>
          <a:chOff x="0" y="0"/>
          <a:chExt cx="0" cy="0"/>
        </a:xfrm>
      </p:grpSpPr>
      <p:sp>
        <p:nvSpPr>
          <p:cNvPr id="85" name="Google Shape;85;p46"/>
          <p:cNvSpPr/>
          <p:nvPr>
            <p:ph idx="2" type="pic"/>
          </p:nvPr>
        </p:nvSpPr>
        <p:spPr>
          <a:xfrm>
            <a:off x="13807438" y="-1"/>
            <a:ext cx="10570211" cy="8535781"/>
          </a:xfrm>
          <a:prstGeom prst="rect">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p:cSld name="Full Image">
    <p:bg>
      <p:bgPr>
        <a:solidFill>
          <a:schemeClr val="lt2"/>
        </a:solidFill>
      </p:bgPr>
    </p:bg>
    <p:spTree>
      <p:nvGrpSpPr>
        <p:cNvPr id="19" name="Shape 19"/>
        <p:cNvGrpSpPr/>
        <p:nvPr/>
      </p:nvGrpSpPr>
      <p:grpSpPr>
        <a:xfrm>
          <a:off x="0" y="0"/>
          <a:ext cx="0" cy="0"/>
          <a:chOff x="0" y="0"/>
          <a:chExt cx="0" cy="0"/>
        </a:xfrm>
      </p:grpSpPr>
      <p:sp>
        <p:nvSpPr>
          <p:cNvPr id="20" name="Google Shape;20;p20"/>
          <p:cNvSpPr/>
          <p:nvPr>
            <p:ph idx="2" type="pic"/>
          </p:nvPr>
        </p:nvSpPr>
        <p:spPr>
          <a:xfrm>
            <a:off x="-372108" y="-342899"/>
            <a:ext cx="25121867" cy="14401797"/>
          </a:xfrm>
          <a:prstGeom prst="rect">
            <a:avLst/>
          </a:prstGeom>
          <a:solidFill>
            <a:srgbClr val="F2F2F2"/>
          </a:solid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Full Image">
  <p:cSld name="15_Full Image">
    <p:spTree>
      <p:nvGrpSpPr>
        <p:cNvPr id="86" name="Shape 86"/>
        <p:cNvGrpSpPr/>
        <p:nvPr/>
      </p:nvGrpSpPr>
      <p:grpSpPr>
        <a:xfrm>
          <a:off x="0" y="0"/>
          <a:ext cx="0" cy="0"/>
          <a:chOff x="0" y="0"/>
          <a:chExt cx="0" cy="0"/>
        </a:xfrm>
      </p:grpSpPr>
      <p:sp>
        <p:nvSpPr>
          <p:cNvPr id="87" name="Google Shape;87;p47"/>
          <p:cNvSpPr/>
          <p:nvPr>
            <p:ph idx="2" type="pic"/>
          </p:nvPr>
        </p:nvSpPr>
        <p:spPr>
          <a:xfrm>
            <a:off x="9997290" y="-1"/>
            <a:ext cx="14380360" cy="13716002"/>
          </a:xfrm>
          <a:prstGeom prst="rect">
            <a:avLst/>
          </a:prstGeom>
          <a:solidFill>
            <a:srgbClr val="F2F2F2"/>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Full Image">
  <p:cSld name="16_Full Image">
    <p:spTree>
      <p:nvGrpSpPr>
        <p:cNvPr id="88" name="Shape 88"/>
        <p:cNvGrpSpPr/>
        <p:nvPr/>
      </p:nvGrpSpPr>
      <p:grpSpPr>
        <a:xfrm>
          <a:off x="0" y="0"/>
          <a:ext cx="0" cy="0"/>
          <a:chOff x="0" y="0"/>
          <a:chExt cx="0" cy="0"/>
        </a:xfrm>
      </p:grpSpPr>
      <p:sp>
        <p:nvSpPr>
          <p:cNvPr id="89" name="Google Shape;89;p48"/>
          <p:cNvSpPr/>
          <p:nvPr>
            <p:ph idx="2" type="pic"/>
          </p:nvPr>
        </p:nvSpPr>
        <p:spPr>
          <a:xfrm>
            <a:off x="12303110" y="-1"/>
            <a:ext cx="12074540" cy="8534399"/>
          </a:xfrm>
          <a:prstGeom prst="rect">
            <a:avLst/>
          </a:prstGeom>
          <a:solidFill>
            <a:srgbClr val="F2F2F2"/>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Full Image">
  <p:cSld name="17_Full Image">
    <p:spTree>
      <p:nvGrpSpPr>
        <p:cNvPr id="90" name="Shape 90"/>
        <p:cNvGrpSpPr/>
        <p:nvPr/>
      </p:nvGrpSpPr>
      <p:grpSpPr>
        <a:xfrm>
          <a:off x="0" y="0"/>
          <a:ext cx="0" cy="0"/>
          <a:chOff x="0" y="0"/>
          <a:chExt cx="0" cy="0"/>
        </a:xfrm>
      </p:grpSpPr>
      <p:sp>
        <p:nvSpPr>
          <p:cNvPr id="91" name="Google Shape;91;p49"/>
          <p:cNvSpPr/>
          <p:nvPr>
            <p:ph idx="2" type="pic"/>
          </p:nvPr>
        </p:nvSpPr>
        <p:spPr>
          <a:xfrm>
            <a:off x="0" y="0"/>
            <a:ext cx="24377649" cy="6858000"/>
          </a:xfrm>
          <a:prstGeom prst="rect">
            <a:avLst/>
          </a:prstGeom>
          <a:solidFill>
            <a:srgbClr val="F2F2F2"/>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Full Image">
  <p:cSld name="18_Full Image">
    <p:spTree>
      <p:nvGrpSpPr>
        <p:cNvPr id="92" name="Shape 92"/>
        <p:cNvGrpSpPr/>
        <p:nvPr/>
      </p:nvGrpSpPr>
      <p:grpSpPr>
        <a:xfrm>
          <a:off x="0" y="0"/>
          <a:ext cx="0" cy="0"/>
          <a:chOff x="0" y="0"/>
          <a:chExt cx="0" cy="0"/>
        </a:xfrm>
      </p:grpSpPr>
      <p:sp>
        <p:nvSpPr>
          <p:cNvPr id="93" name="Google Shape;93;p50"/>
          <p:cNvSpPr/>
          <p:nvPr>
            <p:ph idx="2" type="pic"/>
          </p:nvPr>
        </p:nvSpPr>
        <p:spPr>
          <a:xfrm>
            <a:off x="0" y="6858000"/>
            <a:ext cx="24377649" cy="6858000"/>
          </a:xfrm>
          <a:prstGeom prst="rect">
            <a:avLst/>
          </a:prstGeom>
          <a:solidFill>
            <a:srgbClr val="F2F2F2"/>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Full Image">
  <p:cSld name="19_Full Image">
    <p:spTree>
      <p:nvGrpSpPr>
        <p:cNvPr id="94" name="Shape 94"/>
        <p:cNvGrpSpPr/>
        <p:nvPr/>
      </p:nvGrpSpPr>
      <p:grpSpPr>
        <a:xfrm>
          <a:off x="0" y="0"/>
          <a:ext cx="0" cy="0"/>
          <a:chOff x="0" y="0"/>
          <a:chExt cx="0" cy="0"/>
        </a:xfrm>
      </p:grpSpPr>
      <p:sp>
        <p:nvSpPr>
          <p:cNvPr id="95" name="Google Shape;95;p51"/>
          <p:cNvSpPr/>
          <p:nvPr>
            <p:ph idx="2" type="pic"/>
          </p:nvPr>
        </p:nvSpPr>
        <p:spPr>
          <a:xfrm>
            <a:off x="8125883" y="0"/>
            <a:ext cx="8125885" cy="13716000"/>
          </a:xfrm>
          <a:prstGeom prst="rect">
            <a:avLst/>
          </a:prstGeom>
          <a:solidFill>
            <a:srgbClr val="F2F2F2"/>
          </a:solid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Full Image">
  <p:cSld name="20_Full Image">
    <p:spTree>
      <p:nvGrpSpPr>
        <p:cNvPr id="96" name="Shape 96"/>
        <p:cNvGrpSpPr/>
        <p:nvPr/>
      </p:nvGrpSpPr>
      <p:grpSpPr>
        <a:xfrm>
          <a:off x="0" y="0"/>
          <a:ext cx="0" cy="0"/>
          <a:chOff x="0" y="0"/>
          <a:chExt cx="0" cy="0"/>
        </a:xfrm>
      </p:grpSpPr>
      <p:sp>
        <p:nvSpPr>
          <p:cNvPr id="97" name="Google Shape;97;p52"/>
          <p:cNvSpPr/>
          <p:nvPr>
            <p:ph idx="2" type="pic"/>
          </p:nvPr>
        </p:nvSpPr>
        <p:spPr>
          <a:xfrm>
            <a:off x="0" y="0"/>
            <a:ext cx="8125885" cy="13716000"/>
          </a:xfrm>
          <a:prstGeom prst="rect">
            <a:avLst/>
          </a:prstGeom>
          <a:solidFill>
            <a:srgbClr val="F2F2F2"/>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Full Image">
  <p:cSld name="21_Full Image">
    <p:spTree>
      <p:nvGrpSpPr>
        <p:cNvPr id="98" name="Shape 98"/>
        <p:cNvGrpSpPr/>
        <p:nvPr/>
      </p:nvGrpSpPr>
      <p:grpSpPr>
        <a:xfrm>
          <a:off x="0" y="0"/>
          <a:ext cx="0" cy="0"/>
          <a:chOff x="0" y="0"/>
          <a:chExt cx="0" cy="0"/>
        </a:xfrm>
      </p:grpSpPr>
      <p:sp>
        <p:nvSpPr>
          <p:cNvPr id="99" name="Google Shape;99;p53"/>
          <p:cNvSpPr/>
          <p:nvPr>
            <p:ph idx="2" type="pic"/>
          </p:nvPr>
        </p:nvSpPr>
        <p:spPr>
          <a:xfrm>
            <a:off x="8125883" y="0"/>
            <a:ext cx="8125885" cy="13716000"/>
          </a:xfrm>
          <a:prstGeom prst="rect">
            <a:avLst/>
          </a:prstGeom>
          <a:solidFill>
            <a:srgbClr val="F2F2F2"/>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Full Image">
  <p:cSld name="22_Full Image">
    <p:spTree>
      <p:nvGrpSpPr>
        <p:cNvPr id="100" name="Shape 100"/>
        <p:cNvGrpSpPr/>
        <p:nvPr/>
      </p:nvGrpSpPr>
      <p:grpSpPr>
        <a:xfrm>
          <a:off x="0" y="0"/>
          <a:ext cx="0" cy="0"/>
          <a:chOff x="0" y="0"/>
          <a:chExt cx="0" cy="0"/>
        </a:xfrm>
      </p:grpSpPr>
      <p:sp>
        <p:nvSpPr>
          <p:cNvPr id="101" name="Google Shape;101;p54"/>
          <p:cNvSpPr/>
          <p:nvPr>
            <p:ph idx="2" type="pic"/>
          </p:nvPr>
        </p:nvSpPr>
        <p:spPr>
          <a:xfrm>
            <a:off x="16251766" y="0"/>
            <a:ext cx="8125885" cy="13716000"/>
          </a:xfrm>
          <a:prstGeom prst="rect">
            <a:avLst/>
          </a:prstGeom>
          <a:solidFill>
            <a:srgbClr val="F2F2F2"/>
          </a:solid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Full Image">
  <p:cSld name="23_Full Image">
    <p:spTree>
      <p:nvGrpSpPr>
        <p:cNvPr id="102" name="Shape 102"/>
        <p:cNvGrpSpPr/>
        <p:nvPr/>
      </p:nvGrpSpPr>
      <p:grpSpPr>
        <a:xfrm>
          <a:off x="0" y="0"/>
          <a:ext cx="0" cy="0"/>
          <a:chOff x="0" y="0"/>
          <a:chExt cx="0" cy="0"/>
        </a:xfrm>
      </p:grpSpPr>
      <p:sp>
        <p:nvSpPr>
          <p:cNvPr id="103" name="Google Shape;103;p55"/>
          <p:cNvSpPr/>
          <p:nvPr>
            <p:ph idx="2" type="pic"/>
          </p:nvPr>
        </p:nvSpPr>
        <p:spPr>
          <a:xfrm>
            <a:off x="-5" y="0"/>
            <a:ext cx="16251768" cy="13716000"/>
          </a:xfrm>
          <a:prstGeom prst="rect">
            <a:avLst/>
          </a:prstGeom>
          <a:solidFill>
            <a:srgbClr val="F2F2F2"/>
          </a:solid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Full Image">
  <p:cSld name="24_Full Image">
    <p:spTree>
      <p:nvGrpSpPr>
        <p:cNvPr id="104" name="Shape 104"/>
        <p:cNvGrpSpPr/>
        <p:nvPr/>
      </p:nvGrpSpPr>
      <p:grpSpPr>
        <a:xfrm>
          <a:off x="0" y="0"/>
          <a:ext cx="0" cy="0"/>
          <a:chOff x="0" y="0"/>
          <a:chExt cx="0" cy="0"/>
        </a:xfrm>
      </p:grpSpPr>
      <p:sp>
        <p:nvSpPr>
          <p:cNvPr id="105" name="Google Shape;105;p56"/>
          <p:cNvSpPr/>
          <p:nvPr>
            <p:ph idx="2" type="pic"/>
          </p:nvPr>
        </p:nvSpPr>
        <p:spPr>
          <a:xfrm>
            <a:off x="-5" y="6857998"/>
            <a:ext cx="16141149" cy="6858001"/>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Sld name="Slide">
    <p:spTree>
      <p:nvGrpSpPr>
        <p:cNvPr id="21" name="Shape 21"/>
        <p:cNvGrpSpPr/>
        <p:nvPr/>
      </p:nvGrpSpPr>
      <p:grpSpPr>
        <a:xfrm>
          <a:off x="0" y="0"/>
          <a:ext cx="0" cy="0"/>
          <a:chOff x="0" y="0"/>
          <a:chExt cx="0" cy="0"/>
        </a:xfrm>
      </p:grpSpPr>
      <p:sp>
        <p:nvSpPr>
          <p:cNvPr id="22" name="Google Shape;22;p21"/>
          <p:cNvSpPr/>
          <p:nvPr>
            <p:ph idx="2" type="pic"/>
          </p:nvPr>
        </p:nvSpPr>
        <p:spPr>
          <a:xfrm>
            <a:off x="-372108" y="-342899"/>
            <a:ext cx="25121867" cy="8537810"/>
          </a:xfrm>
          <a:prstGeom prst="rect">
            <a:avLst/>
          </a:prstGeom>
          <a:solidFill>
            <a:srgbClr val="F2F2F2"/>
          </a:solid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Full Image">
  <p:cSld name="25_Full Image">
    <p:spTree>
      <p:nvGrpSpPr>
        <p:cNvPr id="106" name="Shape 106"/>
        <p:cNvGrpSpPr/>
        <p:nvPr/>
      </p:nvGrpSpPr>
      <p:grpSpPr>
        <a:xfrm>
          <a:off x="0" y="0"/>
          <a:ext cx="0" cy="0"/>
          <a:chOff x="0" y="0"/>
          <a:chExt cx="0" cy="0"/>
        </a:xfrm>
      </p:grpSpPr>
      <p:sp>
        <p:nvSpPr>
          <p:cNvPr id="107" name="Google Shape;107;p57"/>
          <p:cNvSpPr/>
          <p:nvPr>
            <p:ph idx="2" type="pic"/>
          </p:nvPr>
        </p:nvSpPr>
        <p:spPr>
          <a:xfrm>
            <a:off x="8125882" y="0"/>
            <a:ext cx="16251768" cy="13715999"/>
          </a:xfrm>
          <a:prstGeom prst="rect">
            <a:avLst/>
          </a:prstGeom>
          <a:solidFill>
            <a:srgbClr val="F2F2F2"/>
          </a:solid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Full Image">
  <p:cSld name="26_Full Image">
    <p:spTree>
      <p:nvGrpSpPr>
        <p:cNvPr id="108" name="Shape 108"/>
        <p:cNvGrpSpPr/>
        <p:nvPr/>
      </p:nvGrpSpPr>
      <p:grpSpPr>
        <a:xfrm>
          <a:off x="0" y="0"/>
          <a:ext cx="0" cy="0"/>
          <a:chOff x="0" y="0"/>
          <a:chExt cx="0" cy="0"/>
        </a:xfrm>
      </p:grpSpPr>
      <p:sp>
        <p:nvSpPr>
          <p:cNvPr id="109" name="Google Shape;109;p58"/>
          <p:cNvSpPr/>
          <p:nvPr>
            <p:ph idx="2" type="pic"/>
          </p:nvPr>
        </p:nvSpPr>
        <p:spPr>
          <a:xfrm>
            <a:off x="-372108" y="5333199"/>
            <a:ext cx="25121867" cy="8725700"/>
          </a:xfrm>
          <a:prstGeom prst="rect">
            <a:avLst/>
          </a:prstGeom>
          <a:solidFill>
            <a:srgbClr val="F2F2F2"/>
          </a:solidFill>
          <a:ln>
            <a:noFill/>
          </a:ln>
        </p:spPr>
      </p:sp>
      <p:sp>
        <p:nvSpPr>
          <p:cNvPr id="110" name="Google Shape;110;p58"/>
          <p:cNvSpPr/>
          <p:nvPr>
            <p:ph idx="3" type="pic"/>
          </p:nvPr>
        </p:nvSpPr>
        <p:spPr>
          <a:xfrm>
            <a:off x="14678053" y="2320626"/>
            <a:ext cx="5084935" cy="9001762"/>
          </a:xfrm>
          <a:prstGeom prst="rect">
            <a:avLst/>
          </a:prstGeom>
          <a:solidFill>
            <a:srgbClr val="F2F2F2"/>
          </a:solidFill>
          <a:ln>
            <a:no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Full Image">
  <p:cSld name="27_Full Image">
    <p:spTree>
      <p:nvGrpSpPr>
        <p:cNvPr id="111" name="Shape 111"/>
        <p:cNvGrpSpPr/>
        <p:nvPr/>
      </p:nvGrpSpPr>
      <p:grpSpPr>
        <a:xfrm>
          <a:off x="0" y="0"/>
          <a:ext cx="0" cy="0"/>
          <a:chOff x="0" y="0"/>
          <a:chExt cx="0" cy="0"/>
        </a:xfrm>
      </p:grpSpPr>
      <p:sp>
        <p:nvSpPr>
          <p:cNvPr id="112" name="Google Shape;112;p59"/>
          <p:cNvSpPr/>
          <p:nvPr>
            <p:ph idx="2" type="pic"/>
          </p:nvPr>
        </p:nvSpPr>
        <p:spPr>
          <a:xfrm>
            <a:off x="14864064" y="-342899"/>
            <a:ext cx="9885695" cy="14401797"/>
          </a:xfrm>
          <a:prstGeom prst="rect">
            <a:avLst/>
          </a:prstGeom>
          <a:solidFill>
            <a:srgbClr val="F2F2F2"/>
          </a:solidFill>
          <a:ln>
            <a:noFill/>
          </a:ln>
        </p:spPr>
      </p:sp>
      <p:sp>
        <p:nvSpPr>
          <p:cNvPr id="113" name="Google Shape;113;p59"/>
          <p:cNvSpPr/>
          <p:nvPr>
            <p:ph idx="3" type="pic"/>
          </p:nvPr>
        </p:nvSpPr>
        <p:spPr>
          <a:xfrm>
            <a:off x="12501434" y="2682328"/>
            <a:ext cx="4701590" cy="8347109"/>
          </a:xfrm>
          <a:prstGeom prst="rect">
            <a:avLst/>
          </a:prstGeom>
          <a:solidFill>
            <a:srgbClr val="F2F2F2"/>
          </a:solid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Full Image">
  <p:cSld name="28_Full Image">
    <p:spTree>
      <p:nvGrpSpPr>
        <p:cNvPr id="114" name="Shape 114"/>
        <p:cNvGrpSpPr/>
        <p:nvPr/>
      </p:nvGrpSpPr>
      <p:grpSpPr>
        <a:xfrm>
          <a:off x="0" y="0"/>
          <a:ext cx="0" cy="0"/>
          <a:chOff x="0" y="0"/>
          <a:chExt cx="0" cy="0"/>
        </a:xfrm>
      </p:grpSpPr>
      <p:sp>
        <p:nvSpPr>
          <p:cNvPr id="115" name="Google Shape;115;p60"/>
          <p:cNvSpPr/>
          <p:nvPr>
            <p:ph idx="2" type="pic"/>
          </p:nvPr>
        </p:nvSpPr>
        <p:spPr>
          <a:xfrm>
            <a:off x="14767697" y="3269001"/>
            <a:ext cx="12078137" cy="7510206"/>
          </a:xfrm>
          <a:prstGeom prst="rect">
            <a:avLst/>
          </a:prstGeom>
          <a:solidFill>
            <a:srgbClr val="F2F2F2"/>
          </a:solidFill>
          <a:ln>
            <a:noFill/>
          </a:ln>
        </p:spPr>
      </p:sp>
      <p:sp>
        <p:nvSpPr>
          <p:cNvPr id="116" name="Google Shape;116;p60"/>
          <p:cNvSpPr/>
          <p:nvPr>
            <p:ph idx="3" type="pic"/>
          </p:nvPr>
        </p:nvSpPr>
        <p:spPr>
          <a:xfrm>
            <a:off x="8546033" y="5051543"/>
            <a:ext cx="9800328" cy="6093860"/>
          </a:xfrm>
          <a:prstGeom prst="rect">
            <a:avLst/>
          </a:prstGeom>
          <a:solidFill>
            <a:srgbClr val="F2F2F2"/>
          </a:solidFill>
          <a:ln>
            <a:noFill/>
          </a:ln>
        </p:spPr>
      </p:sp>
      <p:sp>
        <p:nvSpPr>
          <p:cNvPr id="117" name="Google Shape;117;p60"/>
          <p:cNvSpPr/>
          <p:nvPr>
            <p:ph idx="4" type="pic"/>
          </p:nvPr>
        </p:nvSpPr>
        <p:spPr>
          <a:xfrm>
            <a:off x="3088294" y="6611828"/>
            <a:ext cx="7806530" cy="4854112"/>
          </a:xfrm>
          <a:prstGeom prst="rect">
            <a:avLst/>
          </a:prstGeom>
          <a:solidFill>
            <a:srgbClr val="F2F2F2"/>
          </a:solid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Full Image">
  <p:cSld name="29_Full Image">
    <p:spTree>
      <p:nvGrpSpPr>
        <p:cNvPr id="118" name="Shape 118"/>
        <p:cNvGrpSpPr/>
        <p:nvPr/>
      </p:nvGrpSpPr>
      <p:grpSpPr>
        <a:xfrm>
          <a:off x="0" y="0"/>
          <a:ext cx="0" cy="0"/>
          <a:chOff x="0" y="0"/>
          <a:chExt cx="0" cy="0"/>
        </a:xfrm>
      </p:grpSpPr>
      <p:sp>
        <p:nvSpPr>
          <p:cNvPr id="119" name="Google Shape;119;p61"/>
          <p:cNvSpPr/>
          <p:nvPr>
            <p:ph idx="2" type="pic"/>
          </p:nvPr>
        </p:nvSpPr>
        <p:spPr>
          <a:xfrm>
            <a:off x="-372108" y="5333199"/>
            <a:ext cx="25121867" cy="8725700"/>
          </a:xfrm>
          <a:prstGeom prst="rect">
            <a:avLst/>
          </a:prstGeom>
          <a:solidFill>
            <a:srgbClr val="F2F2F2"/>
          </a:solidFill>
          <a:ln>
            <a:noFill/>
          </a:ln>
        </p:spPr>
      </p:sp>
      <p:sp>
        <p:nvSpPr>
          <p:cNvPr id="120" name="Google Shape;120;p61"/>
          <p:cNvSpPr/>
          <p:nvPr>
            <p:ph idx="3" type="pic"/>
          </p:nvPr>
        </p:nvSpPr>
        <p:spPr>
          <a:xfrm>
            <a:off x="3773745" y="2355388"/>
            <a:ext cx="6765601" cy="9075896"/>
          </a:xfrm>
          <a:prstGeom prst="rect">
            <a:avLst/>
          </a:prstGeom>
          <a:solidFill>
            <a:srgbClr val="F2F2F2"/>
          </a:solid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Full Image">
  <p:cSld name="30_Full Image">
    <p:spTree>
      <p:nvGrpSpPr>
        <p:cNvPr id="121" name="Shape 121"/>
        <p:cNvGrpSpPr/>
        <p:nvPr/>
      </p:nvGrpSpPr>
      <p:grpSpPr>
        <a:xfrm>
          <a:off x="0" y="0"/>
          <a:ext cx="0" cy="0"/>
          <a:chOff x="0" y="0"/>
          <a:chExt cx="0" cy="0"/>
        </a:xfrm>
      </p:grpSpPr>
      <p:sp>
        <p:nvSpPr>
          <p:cNvPr id="122" name="Google Shape;122;p62"/>
          <p:cNvSpPr/>
          <p:nvPr>
            <p:ph idx="2" type="pic"/>
          </p:nvPr>
        </p:nvSpPr>
        <p:spPr>
          <a:xfrm>
            <a:off x="-372108" y="-342899"/>
            <a:ext cx="9885689" cy="14401797"/>
          </a:xfrm>
          <a:prstGeom prst="rect">
            <a:avLst/>
          </a:prstGeom>
          <a:solidFill>
            <a:srgbClr val="F2F2F2"/>
          </a:solidFill>
          <a:ln>
            <a:noFill/>
          </a:ln>
        </p:spPr>
      </p:sp>
      <p:sp>
        <p:nvSpPr>
          <p:cNvPr id="123" name="Google Shape;123;p62"/>
          <p:cNvSpPr/>
          <p:nvPr>
            <p:ph idx="3" type="pic"/>
          </p:nvPr>
        </p:nvSpPr>
        <p:spPr>
          <a:xfrm>
            <a:off x="4542824" y="2355388"/>
            <a:ext cx="6765601" cy="9075897"/>
          </a:xfrm>
          <a:prstGeom prst="rect">
            <a:avLst/>
          </a:prstGeom>
          <a:solidFill>
            <a:srgbClr val="F2F2F2"/>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Full Image">
  <p:cSld name="31_Full Image">
    <p:spTree>
      <p:nvGrpSpPr>
        <p:cNvPr id="124" name="Shape 124"/>
        <p:cNvGrpSpPr/>
        <p:nvPr/>
      </p:nvGrpSpPr>
      <p:grpSpPr>
        <a:xfrm>
          <a:off x="0" y="0"/>
          <a:ext cx="0" cy="0"/>
          <a:chOff x="0" y="0"/>
          <a:chExt cx="0" cy="0"/>
        </a:xfrm>
      </p:grpSpPr>
      <p:sp>
        <p:nvSpPr>
          <p:cNvPr id="125" name="Google Shape;125;p63"/>
          <p:cNvSpPr/>
          <p:nvPr>
            <p:ph idx="2" type="pic"/>
          </p:nvPr>
        </p:nvSpPr>
        <p:spPr>
          <a:xfrm>
            <a:off x="14276414" y="-342899"/>
            <a:ext cx="10473346" cy="14401797"/>
          </a:xfrm>
          <a:prstGeom prst="rect">
            <a:avLst/>
          </a:prstGeom>
          <a:solidFill>
            <a:srgbClr val="F2F2F2"/>
          </a:solidFill>
          <a:ln>
            <a:noFill/>
          </a:ln>
        </p:spPr>
      </p:sp>
      <p:sp>
        <p:nvSpPr>
          <p:cNvPr id="126" name="Google Shape;126;p63"/>
          <p:cNvSpPr/>
          <p:nvPr>
            <p:ph idx="3" type="pic"/>
          </p:nvPr>
        </p:nvSpPr>
        <p:spPr>
          <a:xfrm>
            <a:off x="12402899" y="4653731"/>
            <a:ext cx="3578950" cy="4408537"/>
          </a:xfrm>
          <a:prstGeom prst="rect">
            <a:avLst/>
          </a:prstGeom>
          <a:solidFill>
            <a:srgbClr val="F2F2F2"/>
          </a:solid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Full Image">
  <p:cSld name="32_Full Image">
    <p:spTree>
      <p:nvGrpSpPr>
        <p:cNvPr id="127" name="Shape 127"/>
        <p:cNvGrpSpPr/>
        <p:nvPr/>
      </p:nvGrpSpPr>
      <p:grpSpPr>
        <a:xfrm>
          <a:off x="0" y="0"/>
          <a:ext cx="0" cy="0"/>
          <a:chOff x="0" y="0"/>
          <a:chExt cx="0" cy="0"/>
        </a:xfrm>
      </p:grpSpPr>
      <p:sp>
        <p:nvSpPr>
          <p:cNvPr id="128" name="Google Shape;128;p64"/>
          <p:cNvSpPr/>
          <p:nvPr>
            <p:ph idx="2" type="pic"/>
          </p:nvPr>
        </p:nvSpPr>
        <p:spPr>
          <a:xfrm>
            <a:off x="-372108" y="5333199"/>
            <a:ext cx="25121867" cy="8725700"/>
          </a:xfrm>
          <a:prstGeom prst="rect">
            <a:avLst/>
          </a:prstGeom>
          <a:solidFill>
            <a:srgbClr val="F2F2F2"/>
          </a:solidFill>
          <a:ln>
            <a:noFill/>
          </a:ln>
        </p:spPr>
      </p:sp>
      <p:sp>
        <p:nvSpPr>
          <p:cNvPr id="129" name="Google Shape;129;p64"/>
          <p:cNvSpPr/>
          <p:nvPr>
            <p:ph idx="3" type="pic"/>
          </p:nvPr>
        </p:nvSpPr>
        <p:spPr>
          <a:xfrm>
            <a:off x="14414517" y="1727666"/>
            <a:ext cx="14397572" cy="8952433"/>
          </a:xfrm>
          <a:prstGeom prst="rect">
            <a:avLst/>
          </a:prstGeom>
          <a:solidFill>
            <a:srgbClr val="F2F2F2"/>
          </a:solid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Full Image">
  <p:cSld name="33_Full Image">
    <p:spTree>
      <p:nvGrpSpPr>
        <p:cNvPr id="130" name="Shape 130"/>
        <p:cNvGrpSpPr/>
        <p:nvPr/>
      </p:nvGrpSpPr>
      <p:grpSpPr>
        <a:xfrm>
          <a:off x="0" y="0"/>
          <a:ext cx="0" cy="0"/>
          <a:chOff x="0" y="0"/>
          <a:chExt cx="0" cy="0"/>
        </a:xfrm>
      </p:grpSpPr>
      <p:sp>
        <p:nvSpPr>
          <p:cNvPr id="131" name="Google Shape;131;p65"/>
          <p:cNvSpPr/>
          <p:nvPr>
            <p:ph idx="2" type="pic"/>
          </p:nvPr>
        </p:nvSpPr>
        <p:spPr>
          <a:xfrm>
            <a:off x="-4058379" y="1989866"/>
            <a:ext cx="14397572" cy="8952434"/>
          </a:xfrm>
          <a:prstGeom prst="rect">
            <a:avLst/>
          </a:prstGeom>
          <a:solidFill>
            <a:srgbClr val="F2F2F2"/>
          </a:solid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_Full Image">
  <p:cSld name="34_Full Image">
    <p:spTree>
      <p:nvGrpSpPr>
        <p:cNvPr id="132" name="Shape 132"/>
        <p:cNvGrpSpPr/>
        <p:nvPr/>
      </p:nvGrpSpPr>
      <p:grpSpPr>
        <a:xfrm>
          <a:off x="0" y="0"/>
          <a:ext cx="0" cy="0"/>
          <a:chOff x="0" y="0"/>
          <a:chExt cx="0" cy="0"/>
        </a:xfrm>
      </p:grpSpPr>
      <p:sp>
        <p:nvSpPr>
          <p:cNvPr id="133" name="Google Shape;133;p66"/>
          <p:cNvSpPr/>
          <p:nvPr>
            <p:ph idx="2" type="pic"/>
          </p:nvPr>
        </p:nvSpPr>
        <p:spPr>
          <a:xfrm>
            <a:off x="-372108" y="5116175"/>
            <a:ext cx="25121867" cy="8942724"/>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cSld name="1_Slide">
    <p:spTree>
      <p:nvGrpSpPr>
        <p:cNvPr id="23" name="Shape 23"/>
        <p:cNvGrpSpPr/>
        <p:nvPr/>
      </p:nvGrpSpPr>
      <p:grpSpPr>
        <a:xfrm>
          <a:off x="0" y="0"/>
          <a:ext cx="0" cy="0"/>
          <a:chOff x="0" y="0"/>
          <a:chExt cx="0" cy="0"/>
        </a:xfrm>
      </p:grpSpPr>
      <p:sp>
        <p:nvSpPr>
          <p:cNvPr id="24" name="Google Shape;24;p22"/>
          <p:cNvSpPr/>
          <p:nvPr>
            <p:ph idx="2" type="pic"/>
          </p:nvPr>
        </p:nvSpPr>
        <p:spPr>
          <a:xfrm>
            <a:off x="10558797" y="5068955"/>
            <a:ext cx="3260036" cy="3260032"/>
          </a:xfrm>
          <a:prstGeom prst="ellipse">
            <a:avLst/>
          </a:prstGeom>
          <a:solidFill>
            <a:srgbClr val="F2F2F2"/>
          </a:solidFill>
          <a:ln>
            <a:no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41" name="Shape 141"/>
        <p:cNvGrpSpPr/>
        <p:nvPr/>
      </p:nvGrpSpPr>
      <p:grpSpPr>
        <a:xfrm>
          <a:off x="0" y="0"/>
          <a:ext cx="0" cy="0"/>
          <a:chOff x="0" y="0"/>
          <a:chExt cx="0" cy="0"/>
        </a:xfrm>
      </p:grpSpPr>
      <p:sp>
        <p:nvSpPr>
          <p:cNvPr id="142" name="Google Shape;142;p18"/>
          <p:cNvSpPr/>
          <p:nvPr>
            <p:ph idx="2" type="pic"/>
          </p:nvPr>
        </p:nvSpPr>
        <p:spPr>
          <a:xfrm>
            <a:off x="14853366" y="-1"/>
            <a:ext cx="9524286" cy="13716002"/>
          </a:xfrm>
          <a:prstGeom prst="rect">
            <a:avLst/>
          </a:prstGeom>
          <a:solidFill>
            <a:srgbClr val="919191"/>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cSld name="3_Slide">
    <p:spTree>
      <p:nvGrpSpPr>
        <p:cNvPr id="25" name="Shape 25"/>
        <p:cNvGrpSpPr/>
        <p:nvPr/>
      </p:nvGrpSpPr>
      <p:grpSpPr>
        <a:xfrm>
          <a:off x="0" y="0"/>
          <a:ext cx="0" cy="0"/>
          <a:chOff x="0" y="0"/>
          <a:chExt cx="0" cy="0"/>
        </a:xfrm>
      </p:grpSpPr>
      <p:sp>
        <p:nvSpPr>
          <p:cNvPr id="26" name="Google Shape;26;p23"/>
          <p:cNvSpPr/>
          <p:nvPr>
            <p:ph idx="2" type="pic"/>
          </p:nvPr>
        </p:nvSpPr>
        <p:spPr>
          <a:xfrm>
            <a:off x="14052884" y="-1"/>
            <a:ext cx="10324767" cy="13716002"/>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cSld name="4_Slide">
    <p:spTree>
      <p:nvGrpSpPr>
        <p:cNvPr id="27" name="Shape 27"/>
        <p:cNvGrpSpPr/>
        <p:nvPr/>
      </p:nvGrpSpPr>
      <p:grpSpPr>
        <a:xfrm>
          <a:off x="0" y="0"/>
          <a:ext cx="0" cy="0"/>
          <a:chOff x="0" y="0"/>
          <a:chExt cx="0" cy="0"/>
        </a:xfrm>
      </p:grpSpPr>
      <p:sp>
        <p:nvSpPr>
          <p:cNvPr id="28" name="Google Shape;28;p24"/>
          <p:cNvSpPr/>
          <p:nvPr>
            <p:ph idx="2" type="pic"/>
          </p:nvPr>
        </p:nvSpPr>
        <p:spPr>
          <a:xfrm>
            <a:off x="0" y="-1"/>
            <a:ext cx="10324767" cy="13716002"/>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cSld name="5_Slide">
    <p:spTree>
      <p:nvGrpSpPr>
        <p:cNvPr id="29" name="Shape 29"/>
        <p:cNvGrpSpPr/>
        <p:nvPr/>
      </p:nvGrpSpPr>
      <p:grpSpPr>
        <a:xfrm>
          <a:off x="0" y="0"/>
          <a:ext cx="0" cy="0"/>
          <a:chOff x="0" y="0"/>
          <a:chExt cx="0" cy="0"/>
        </a:xfrm>
      </p:grpSpPr>
      <p:sp>
        <p:nvSpPr>
          <p:cNvPr id="30" name="Google Shape;30;p25"/>
          <p:cNvSpPr/>
          <p:nvPr>
            <p:ph idx="2" type="pic"/>
          </p:nvPr>
        </p:nvSpPr>
        <p:spPr>
          <a:xfrm>
            <a:off x="14052878" y="-342899"/>
            <a:ext cx="10696882" cy="14401797"/>
          </a:xfrm>
          <a:prstGeom prst="rect">
            <a:avLst/>
          </a:prstGeom>
          <a:solidFill>
            <a:srgbClr val="F2F2F2"/>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p:cSld name="6_Slide">
    <p:spTree>
      <p:nvGrpSpPr>
        <p:cNvPr id="31" name="Shape 31"/>
        <p:cNvGrpSpPr/>
        <p:nvPr/>
      </p:nvGrpSpPr>
      <p:grpSpPr>
        <a:xfrm>
          <a:off x="0" y="0"/>
          <a:ext cx="0" cy="0"/>
          <a:chOff x="0" y="0"/>
          <a:chExt cx="0" cy="0"/>
        </a:xfrm>
      </p:grpSpPr>
      <p:sp>
        <p:nvSpPr>
          <p:cNvPr id="32" name="Google Shape;32;p26"/>
          <p:cNvSpPr/>
          <p:nvPr>
            <p:ph idx="2" type="pic"/>
          </p:nvPr>
        </p:nvSpPr>
        <p:spPr>
          <a:xfrm>
            <a:off x="-372115" y="-342899"/>
            <a:ext cx="10696882" cy="14401797"/>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8798"/>
              <a:buFont typeface="Calibri"/>
              <a:buNone/>
              <a:defRPr b="0" i="0" sz="8798"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5"/>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dk1"/>
              </a:buClr>
              <a:buSzPts val="5599"/>
              <a:buFont typeface="Arial"/>
              <a:buNone/>
              <a:defRPr b="0" i="0" sz="5599"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dk1"/>
              </a:buClr>
              <a:buSzPts val="4799"/>
              <a:buFont typeface="Arial"/>
              <a:buNone/>
              <a:defRPr b="0" i="0" sz="4799" u="none" cap="none" strike="noStrike">
                <a:solidFill>
                  <a:schemeClr val="dk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dk1"/>
              </a:buClr>
              <a:buSzPts val="3999"/>
              <a:buFont typeface="Arial"/>
              <a:buNone/>
              <a:defRPr b="0" i="0" sz="3999" u="none" cap="none" strike="noStrike">
                <a:solidFill>
                  <a:schemeClr val="dk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9pPr>
          </a:lstStyle>
          <a:p/>
        </p:txBody>
      </p:sp>
      <p:sp>
        <p:nvSpPr>
          <p:cNvPr id="12" name="Google Shape;12;p15"/>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2399" u="none" cap="none" strike="noStrike">
                <a:solidFill>
                  <a:srgbClr val="B9B9B9"/>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13" name="Google Shape;13;p15"/>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399" u="none" cap="none" strike="noStrike">
                <a:solidFill>
                  <a:srgbClr val="B9B9B9"/>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14" name="Google Shape;14;p15"/>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5" name="Google Shape;15;p15"/>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lnSpc>
                <a:spcPct val="100000"/>
              </a:lnSpc>
              <a:spcBef>
                <a:spcPts val="0"/>
              </a:spcBef>
              <a:spcAft>
                <a:spcPts val="0"/>
              </a:spcAft>
              <a:buClr>
                <a:srgbClr val="000000"/>
              </a:buClr>
              <a:buSzPts val="2000"/>
              <a:buFont typeface="Arial"/>
              <a:buNone/>
            </a:pPr>
            <a:fld id="{00000000-1234-1234-1234-123412341234}" type="slidenum">
              <a:rPr b="0" i="0" lang="fr-FR" sz="2000" u="none" cap="none" strike="noStrike">
                <a:solidFill>
                  <a:schemeClr val="lt1"/>
                </a:solidFill>
                <a:latin typeface="Roboto"/>
                <a:ea typeface="Roboto"/>
                <a:cs typeface="Roboto"/>
                <a:sym typeface="Roboto"/>
              </a:rPr>
              <a:t>‹#›</a:t>
            </a:fld>
            <a:endParaRPr b="0" i="0" sz="2000" u="none" cap="none" strike="noStrike">
              <a:solidFill>
                <a:schemeClr val="lt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4" name="Shape 134"/>
        <p:cNvGrpSpPr/>
        <p:nvPr/>
      </p:nvGrpSpPr>
      <p:grpSpPr>
        <a:xfrm>
          <a:off x="0" y="0"/>
          <a:ext cx="0" cy="0"/>
          <a:chOff x="0" y="0"/>
          <a:chExt cx="0" cy="0"/>
        </a:xfrm>
      </p:grpSpPr>
      <p:sp>
        <p:nvSpPr>
          <p:cNvPr id="135" name="Google Shape;135;p17"/>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8798"/>
              <a:buFont typeface="Calibri"/>
              <a:buNone/>
              <a:defRPr b="0" i="0" sz="8798"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6" name="Google Shape;136;p17"/>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lt1"/>
              </a:buClr>
              <a:buSzPts val="5599"/>
              <a:buFont typeface="Arial"/>
              <a:buNone/>
              <a:defRPr b="0" i="0" sz="5599"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lt1"/>
              </a:buClr>
              <a:buSzPts val="4799"/>
              <a:buFont typeface="Arial"/>
              <a:buNone/>
              <a:defRPr b="0" i="0" sz="4799" u="none" cap="none" strike="noStrike">
                <a:solidFill>
                  <a:schemeClr val="lt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lt1"/>
              </a:buClr>
              <a:buSzPts val="3999"/>
              <a:buFont typeface="Arial"/>
              <a:buNone/>
              <a:defRPr b="0" i="0" sz="3999" u="none" cap="none" strike="noStrike">
                <a:solidFill>
                  <a:schemeClr val="lt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9pPr>
          </a:lstStyle>
          <a:p/>
        </p:txBody>
      </p:sp>
      <p:sp>
        <p:nvSpPr>
          <p:cNvPr id="137" name="Google Shape;137;p17"/>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2399"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9pPr>
          </a:lstStyle>
          <a:p/>
        </p:txBody>
      </p:sp>
      <p:sp>
        <p:nvSpPr>
          <p:cNvPr id="138" name="Google Shape;138;p17"/>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399"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9pPr>
          </a:lstStyle>
          <a:p/>
        </p:txBody>
      </p:sp>
      <p:sp>
        <p:nvSpPr>
          <p:cNvPr id="139" name="Google Shape;139;p17"/>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40" name="Google Shape;140;p17"/>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lnSpc>
                <a:spcPct val="100000"/>
              </a:lnSpc>
              <a:spcBef>
                <a:spcPts val="0"/>
              </a:spcBef>
              <a:spcAft>
                <a:spcPts val="0"/>
              </a:spcAft>
              <a:buClr>
                <a:srgbClr val="000000"/>
              </a:buClr>
              <a:buSzPts val="2000"/>
              <a:buFont typeface="Arial"/>
              <a:buNone/>
            </a:pPr>
            <a:fld id="{00000000-1234-1234-1234-123412341234}" type="slidenum">
              <a:rPr b="0" i="0" lang="fr-FR" sz="2000" u="none" cap="none" strike="noStrike">
                <a:solidFill>
                  <a:schemeClr val="dk1"/>
                </a:solidFill>
                <a:latin typeface="Roboto"/>
                <a:ea typeface="Roboto"/>
                <a:cs typeface="Roboto"/>
                <a:sym typeface="Roboto"/>
              </a:rPr>
              <a:t>‹#›</a:t>
            </a:fld>
            <a:endParaRPr b="0" i="0" sz="2000" u="none" cap="none" strike="noStrike">
              <a:solidFill>
                <a:schemeClr val="dk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9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
          <p:cNvSpPr txBox="1"/>
          <p:nvPr/>
        </p:nvSpPr>
        <p:spPr>
          <a:xfrm>
            <a:off x="9082233" y="1433875"/>
            <a:ext cx="15011099"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fr-FR" sz="7200" u="none" cap="none" strike="noStrike">
                <a:solidFill>
                  <a:srgbClr val="92D050"/>
                </a:solidFill>
                <a:latin typeface="Poppins"/>
                <a:ea typeface="Poppins"/>
                <a:cs typeface="Poppins"/>
                <a:sym typeface="Poppins"/>
              </a:rPr>
              <a:t>Building a communications strategy</a:t>
            </a:r>
            <a:endParaRPr b="0" i="0" sz="7200" u="none" cap="none" strike="noStrike">
              <a:solidFill>
                <a:schemeClr val="dk2"/>
              </a:solidFill>
              <a:latin typeface="Poppins"/>
              <a:ea typeface="Poppins"/>
              <a:cs typeface="Poppins"/>
              <a:sym typeface="Poppins"/>
            </a:endParaRPr>
          </a:p>
        </p:txBody>
      </p:sp>
      <p:sp>
        <p:nvSpPr>
          <p:cNvPr id="149" name="Google Shape;149;p1"/>
          <p:cNvSpPr/>
          <p:nvPr/>
        </p:nvSpPr>
        <p:spPr>
          <a:xfrm flipH="1">
            <a:off x="7436715" y="1433875"/>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150" name="Google Shape;150;p1"/>
          <p:cNvSpPr txBox="1"/>
          <p:nvPr/>
        </p:nvSpPr>
        <p:spPr>
          <a:xfrm>
            <a:off x="1248878" y="1524625"/>
            <a:ext cx="4847122" cy="2152268"/>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b="0" i="0" lang="fr-FR" sz="3600" u="none" cap="none" strike="noStrike">
                <a:solidFill>
                  <a:schemeClr val="dk2"/>
                </a:solidFill>
                <a:latin typeface="Lato"/>
                <a:ea typeface="Lato"/>
                <a:cs typeface="Lato"/>
                <a:sym typeface="Lato"/>
              </a:rPr>
              <a:t>CSO Partnership for Development Effectiveness</a:t>
            </a:r>
            <a:endParaRPr b="0" i="0" sz="1400" u="none" cap="none" strike="noStrike">
              <a:solidFill>
                <a:srgbClr val="000000"/>
              </a:solidFill>
              <a:latin typeface="Arial"/>
              <a:ea typeface="Arial"/>
              <a:cs typeface="Arial"/>
              <a:sym typeface="Arial"/>
            </a:endParaRPr>
          </a:p>
        </p:txBody>
      </p:sp>
      <p:pic>
        <p:nvPicPr>
          <p:cNvPr id="151" name="Google Shape;151;p1"/>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73"/>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27" name="Google Shape;227;p73"/>
          <p:cNvSpPr/>
          <p:nvPr/>
        </p:nvSpPr>
        <p:spPr>
          <a:xfrm>
            <a:off x="3" y="0"/>
            <a:ext cx="19508121" cy="13716000"/>
          </a:xfrm>
          <a:prstGeom prst="rect">
            <a:avLst/>
          </a:prstGeom>
          <a:gradFill>
            <a:gsLst>
              <a:gs pos="0">
                <a:srgbClr val="FFFFFF">
                  <a:alpha val="0"/>
                </a:srgbClr>
              </a:gs>
              <a:gs pos="19000">
                <a:srgbClr val="FFFFFF">
                  <a:alpha val="36862"/>
                </a:srgbClr>
              </a:gs>
              <a:gs pos="35000">
                <a:srgbClr val="FFFFFF">
                  <a:alpha val="76862"/>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28" name="Google Shape;228;p73"/>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pic>
        <p:nvPicPr>
          <p:cNvPr id="229" name="Google Shape;229;p73"/>
          <p:cNvPicPr preferRelativeResize="0"/>
          <p:nvPr/>
        </p:nvPicPr>
        <p:blipFill rotWithShape="1">
          <a:blip r:embed="rId3">
            <a:alphaModFix/>
          </a:blip>
          <a:srcRect b="0" l="31512" r="0" t="0"/>
          <a:stretch/>
        </p:blipFill>
        <p:spPr>
          <a:xfrm>
            <a:off x="10286999" y="-19050"/>
            <a:ext cx="14090647" cy="13716000"/>
          </a:xfrm>
          <a:prstGeom prst="rect">
            <a:avLst/>
          </a:prstGeom>
          <a:noFill/>
          <a:ln>
            <a:noFill/>
          </a:ln>
        </p:spPr>
      </p:pic>
      <p:pic>
        <p:nvPicPr>
          <p:cNvPr id="230" name="Google Shape;230;p73"/>
          <p:cNvPicPr preferRelativeResize="0"/>
          <p:nvPr/>
        </p:nvPicPr>
        <p:blipFill rotWithShape="1">
          <a:blip r:embed="rId4">
            <a:alphaModFix/>
          </a:blip>
          <a:srcRect b="0" l="0" r="0" t="0"/>
          <a:stretch/>
        </p:blipFill>
        <p:spPr>
          <a:xfrm rot="10800000">
            <a:off x="19796" y="-19050"/>
            <a:ext cx="24377650" cy="13716000"/>
          </a:xfrm>
          <a:prstGeom prst="rect">
            <a:avLst/>
          </a:prstGeom>
          <a:noFill/>
          <a:ln>
            <a:noFill/>
          </a:ln>
        </p:spPr>
      </p:pic>
      <p:sp>
        <p:nvSpPr>
          <p:cNvPr id="231" name="Google Shape;231;p73"/>
          <p:cNvSpPr txBox="1"/>
          <p:nvPr/>
        </p:nvSpPr>
        <p:spPr>
          <a:xfrm>
            <a:off x="1033292" y="4627984"/>
            <a:ext cx="9971072" cy="7036028"/>
          </a:xfrm>
          <a:prstGeom prst="rect">
            <a:avLst/>
          </a:prstGeom>
          <a:noFill/>
          <a:ln>
            <a:noFill/>
          </a:ln>
        </p:spPr>
        <p:txBody>
          <a:bodyPr anchorCtr="0" anchor="t" bIns="45700" lIns="91425" spcFirstLastPara="1" rIns="91425" wrap="square" tIns="45700">
            <a:noAutofit/>
          </a:bodyPr>
          <a:lstStyle/>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Background</a:t>
            </a:r>
            <a:endParaRPr b="0" i="0" sz="4000" u="none" cap="none" strike="noStrike">
              <a:solidFill>
                <a:srgbClr val="000000"/>
              </a:solidFill>
              <a:latin typeface="Poppins"/>
              <a:ea typeface="Poppins"/>
              <a:cs typeface="Poppins"/>
              <a:sym typeface="Poppins"/>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Objectives</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Target audience</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Key messages</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Activities and outputs</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Timeline</a:t>
            </a:r>
            <a:br>
              <a:rPr b="0" i="0" lang="fr-FR" sz="4000" u="none" cap="none" strike="noStrike">
                <a:solidFill>
                  <a:srgbClr val="000000"/>
                </a:solidFill>
                <a:latin typeface="Poppins"/>
                <a:ea typeface="Poppins"/>
                <a:cs typeface="Poppins"/>
                <a:sym typeface="Poppins"/>
              </a:rPr>
            </a:br>
            <a:endParaRPr b="0" i="0" sz="4000" u="none" cap="none" strike="noStrike">
              <a:solidFill>
                <a:srgbClr val="000000"/>
              </a:solidFill>
              <a:latin typeface="Poppins"/>
              <a:ea typeface="Poppins"/>
              <a:cs typeface="Poppins"/>
              <a:sym typeface="Poppins"/>
            </a:endParaRPr>
          </a:p>
        </p:txBody>
      </p:sp>
      <p:sp>
        <p:nvSpPr>
          <p:cNvPr id="232" name="Google Shape;232;p73"/>
          <p:cNvSpPr txBox="1"/>
          <p:nvPr/>
        </p:nvSpPr>
        <p:spPr>
          <a:xfrm>
            <a:off x="19798" y="1045029"/>
            <a:ext cx="10964766" cy="2876985"/>
          </a:xfrm>
          <a:prstGeom prst="rect">
            <a:avLst/>
          </a:prstGeom>
          <a:noFill/>
          <a:ln>
            <a:noFill/>
          </a:ln>
        </p:spPr>
        <p:txBody>
          <a:bodyPr anchorCtr="0" anchor="b" bIns="45700" lIns="91425" spcFirstLastPara="1" rIns="91425" wrap="square" tIns="45700">
            <a:normAutofit/>
          </a:bodyPr>
          <a:lstStyle/>
          <a:p>
            <a:pPr indent="0" lvl="0" marL="0" marR="0" rtl="0" algn="r">
              <a:lnSpc>
                <a:spcPct val="90000"/>
              </a:lnSpc>
              <a:spcBef>
                <a:spcPts val="0"/>
              </a:spcBef>
              <a:spcAft>
                <a:spcPts val="0"/>
              </a:spcAft>
              <a:buNone/>
            </a:pPr>
            <a:r>
              <a:rPr b="1" i="0" lang="fr-FR" sz="4800" u="none" cap="none" strike="noStrike">
                <a:solidFill>
                  <a:srgbClr val="92D050"/>
                </a:solidFill>
                <a:latin typeface="Poppins"/>
                <a:ea typeface="Poppins"/>
                <a:cs typeface="Poppins"/>
                <a:sym typeface="Poppins"/>
              </a:rPr>
              <a:t>PARTS OF A COMMUNICATIONS PLAN</a:t>
            </a:r>
            <a:endParaRPr b="0" i="0" sz="4800" u="none" cap="none" strike="noStrike">
              <a:solidFill>
                <a:srgbClr val="92D050"/>
              </a:solidFill>
              <a:latin typeface="Poppins"/>
              <a:ea typeface="Poppins"/>
              <a:cs typeface="Poppins"/>
              <a:sym typeface="Poppins"/>
            </a:endParaRPr>
          </a:p>
        </p:txBody>
      </p:sp>
      <p:sp>
        <p:nvSpPr>
          <p:cNvPr id="233" name="Google Shape;233;p73"/>
          <p:cNvSpPr/>
          <p:nvPr/>
        </p:nvSpPr>
        <p:spPr>
          <a:xfrm flipH="1">
            <a:off x="11200110"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2">
                                            <p:txEl>
                                              <p:pRg end="0" st="0"/>
                                            </p:txEl>
                                          </p:spTgt>
                                        </p:tgtEl>
                                        <p:attrNameLst>
                                          <p:attrName>style.visibility</p:attrName>
                                        </p:attrNameLst>
                                      </p:cBhvr>
                                      <p:to>
                                        <p:strVal val="visible"/>
                                      </p:to>
                                    </p:set>
                                    <p:anim calcmode="lin" valueType="num">
                                      <p:cBhvr additive="base">
                                        <p:cTn dur="500"/>
                                        <p:tgtEl>
                                          <p:spTgt spid="232">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7" name="Shape 237"/>
        <p:cNvGrpSpPr/>
        <p:nvPr/>
      </p:nvGrpSpPr>
      <p:grpSpPr>
        <a:xfrm>
          <a:off x="0" y="0"/>
          <a:ext cx="0" cy="0"/>
          <a:chOff x="0" y="0"/>
          <a:chExt cx="0" cy="0"/>
        </a:xfrm>
      </p:grpSpPr>
      <p:sp>
        <p:nvSpPr>
          <p:cNvPr id="238" name="Google Shape;238;p74"/>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39" name="Google Shape;239;p74"/>
          <p:cNvSpPr/>
          <p:nvPr/>
        </p:nvSpPr>
        <p:spPr>
          <a:xfrm>
            <a:off x="3" y="0"/>
            <a:ext cx="19508121" cy="13716000"/>
          </a:xfrm>
          <a:prstGeom prst="rect">
            <a:avLst/>
          </a:prstGeom>
          <a:gradFill>
            <a:gsLst>
              <a:gs pos="0">
                <a:srgbClr val="FFFFFF">
                  <a:alpha val="0"/>
                </a:srgbClr>
              </a:gs>
              <a:gs pos="19000">
                <a:srgbClr val="FFFFFF">
                  <a:alpha val="36862"/>
                </a:srgbClr>
              </a:gs>
              <a:gs pos="35000">
                <a:srgbClr val="FFFFFF">
                  <a:alpha val="76862"/>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40" name="Google Shape;240;p74"/>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pic>
        <p:nvPicPr>
          <p:cNvPr id="241" name="Google Shape;241;p74"/>
          <p:cNvPicPr preferRelativeResize="0"/>
          <p:nvPr/>
        </p:nvPicPr>
        <p:blipFill rotWithShape="1">
          <a:blip r:embed="rId3">
            <a:alphaModFix/>
          </a:blip>
          <a:srcRect b="0" l="31512" r="0" t="0"/>
          <a:stretch/>
        </p:blipFill>
        <p:spPr>
          <a:xfrm>
            <a:off x="10286999" y="-19050"/>
            <a:ext cx="14090647" cy="13716000"/>
          </a:xfrm>
          <a:prstGeom prst="rect">
            <a:avLst/>
          </a:prstGeom>
          <a:noFill/>
          <a:ln>
            <a:noFill/>
          </a:ln>
        </p:spPr>
      </p:pic>
      <p:pic>
        <p:nvPicPr>
          <p:cNvPr id="242" name="Google Shape;242;p74"/>
          <p:cNvPicPr preferRelativeResize="0"/>
          <p:nvPr/>
        </p:nvPicPr>
        <p:blipFill rotWithShape="1">
          <a:blip r:embed="rId4">
            <a:alphaModFix/>
          </a:blip>
          <a:srcRect b="0" l="0" r="0" t="0"/>
          <a:stretch/>
        </p:blipFill>
        <p:spPr>
          <a:xfrm rot="10800000">
            <a:off x="19796" y="-19050"/>
            <a:ext cx="24377650" cy="13716000"/>
          </a:xfrm>
          <a:prstGeom prst="rect">
            <a:avLst/>
          </a:prstGeom>
          <a:noFill/>
          <a:ln>
            <a:noFill/>
          </a:ln>
        </p:spPr>
      </p:pic>
      <p:sp>
        <p:nvSpPr>
          <p:cNvPr id="243" name="Google Shape;243;p74"/>
          <p:cNvSpPr txBox="1"/>
          <p:nvPr/>
        </p:nvSpPr>
        <p:spPr>
          <a:xfrm>
            <a:off x="740471" y="4814596"/>
            <a:ext cx="8785458" cy="7036028"/>
          </a:xfrm>
          <a:prstGeom prst="rect">
            <a:avLst/>
          </a:prstGeom>
          <a:noFill/>
          <a:ln>
            <a:noFill/>
          </a:ln>
        </p:spPr>
        <p:txBody>
          <a:bodyPr anchorCtr="0" anchor="t" bIns="45700" lIns="91425" spcFirstLastPara="1" rIns="91425" wrap="square" tIns="45700">
            <a:noAutofit/>
          </a:bodyPr>
          <a:lstStyle/>
          <a:p>
            <a:pPr indent="-685800" lvl="0" marL="685800" marR="0" rtl="0" algn="l">
              <a:lnSpc>
                <a:spcPct val="100000"/>
              </a:lnSpc>
              <a:spcBef>
                <a:spcPts val="0"/>
              </a:spcBef>
              <a:spcAft>
                <a:spcPts val="0"/>
              </a:spcAft>
              <a:buClr>
                <a:schemeClr val="dk2"/>
              </a:buClr>
              <a:buSzPts val="3600"/>
              <a:buFont typeface="Arial"/>
              <a:buChar char="•"/>
            </a:pPr>
            <a:r>
              <a:rPr b="0" i="0" lang="fr-FR" sz="4500" u="none" cap="none" strike="noStrike">
                <a:solidFill>
                  <a:srgbClr val="000000"/>
                </a:solidFill>
                <a:latin typeface="Poppins"/>
                <a:ea typeface="Poppins"/>
                <a:cs typeface="Poppins"/>
                <a:sym typeface="Poppins"/>
              </a:rPr>
              <a:t>Policy messages = communications messages</a:t>
            </a:r>
            <a:endParaRPr/>
          </a:p>
          <a:p>
            <a:pPr indent="-457200" lvl="0" marL="685800" marR="0" rtl="0" algn="l">
              <a:lnSpc>
                <a:spcPct val="100000"/>
              </a:lnSpc>
              <a:spcBef>
                <a:spcPts val="0"/>
              </a:spcBef>
              <a:spcAft>
                <a:spcPts val="0"/>
              </a:spcAft>
              <a:buClr>
                <a:schemeClr val="dk2"/>
              </a:buClr>
              <a:buSzPts val="3600"/>
              <a:buFont typeface="Arial"/>
              <a:buNone/>
            </a:pPr>
            <a:r>
              <a:t/>
            </a:r>
            <a:endParaRPr b="0" i="0" sz="4500" u="none" cap="none" strike="noStrike">
              <a:solidFill>
                <a:srgbClr val="000000"/>
              </a:solidFill>
              <a:latin typeface="Poppins"/>
              <a:ea typeface="Poppins"/>
              <a:cs typeface="Poppins"/>
              <a:sym typeface="Poppins"/>
            </a:endParaRPr>
          </a:p>
          <a:p>
            <a:pPr indent="-685800" lvl="0" marL="685800" marR="0" rtl="0" algn="l">
              <a:lnSpc>
                <a:spcPct val="100000"/>
              </a:lnSpc>
              <a:spcBef>
                <a:spcPts val="0"/>
              </a:spcBef>
              <a:spcAft>
                <a:spcPts val="0"/>
              </a:spcAft>
              <a:buClr>
                <a:schemeClr val="dk2"/>
              </a:buClr>
              <a:buSzPts val="3600"/>
              <a:buFont typeface="Arial"/>
              <a:buChar char="•"/>
            </a:pPr>
            <a:r>
              <a:rPr b="0" i="0" lang="fr-FR" sz="4500" u="none" cap="none" strike="noStrike">
                <a:solidFill>
                  <a:srgbClr val="000000"/>
                </a:solidFill>
                <a:latin typeface="Poppins"/>
                <a:ea typeface="Poppins"/>
                <a:cs typeface="Poppins"/>
                <a:sym typeface="Poppins"/>
              </a:rPr>
              <a:t>No strategy or planning</a:t>
            </a:r>
            <a:endParaRPr/>
          </a:p>
          <a:p>
            <a:pPr indent="-457200" lvl="0" marL="685800" marR="0" rtl="0" algn="l">
              <a:lnSpc>
                <a:spcPct val="100000"/>
              </a:lnSpc>
              <a:spcBef>
                <a:spcPts val="0"/>
              </a:spcBef>
              <a:spcAft>
                <a:spcPts val="0"/>
              </a:spcAft>
              <a:buClr>
                <a:schemeClr val="dk2"/>
              </a:buClr>
              <a:buSzPts val="3600"/>
              <a:buFont typeface="Arial"/>
              <a:buNone/>
            </a:pPr>
            <a:r>
              <a:t/>
            </a:r>
            <a:endParaRPr b="0" i="0" sz="4500" u="none" cap="none" strike="noStrike">
              <a:solidFill>
                <a:srgbClr val="000000"/>
              </a:solidFill>
              <a:latin typeface="Poppins"/>
              <a:ea typeface="Poppins"/>
              <a:cs typeface="Poppins"/>
              <a:sym typeface="Poppins"/>
            </a:endParaRPr>
          </a:p>
          <a:p>
            <a:pPr indent="-685800" lvl="0" marL="685800" marR="0" rtl="0" algn="l">
              <a:lnSpc>
                <a:spcPct val="100000"/>
              </a:lnSpc>
              <a:spcBef>
                <a:spcPts val="0"/>
              </a:spcBef>
              <a:spcAft>
                <a:spcPts val="0"/>
              </a:spcAft>
              <a:buClr>
                <a:schemeClr val="dk2"/>
              </a:buClr>
              <a:buSzPts val="3600"/>
              <a:buFont typeface="Arial"/>
              <a:buChar char="•"/>
            </a:pPr>
            <a:r>
              <a:rPr b="0" i="0" lang="fr-FR" sz="4500" u="none" cap="none" strike="noStrike">
                <a:solidFill>
                  <a:srgbClr val="000000"/>
                </a:solidFill>
                <a:latin typeface="Poppins"/>
                <a:ea typeface="Poppins"/>
                <a:cs typeface="Poppins"/>
                <a:sym typeface="Poppins"/>
              </a:rPr>
              <a:t>Not knowing your audience, or the right platform for you</a:t>
            </a:r>
            <a:endParaRPr b="0" i="0" sz="4500" u="none" cap="none" strike="noStrike">
              <a:solidFill>
                <a:srgbClr val="000000"/>
              </a:solidFill>
              <a:latin typeface="Poppins"/>
              <a:ea typeface="Poppins"/>
              <a:cs typeface="Poppins"/>
              <a:sym typeface="Poppins"/>
            </a:endParaRPr>
          </a:p>
        </p:txBody>
      </p:sp>
      <p:sp>
        <p:nvSpPr>
          <p:cNvPr id="244" name="Google Shape;244;p74"/>
          <p:cNvSpPr txBox="1"/>
          <p:nvPr/>
        </p:nvSpPr>
        <p:spPr>
          <a:xfrm>
            <a:off x="1265035" y="1833373"/>
            <a:ext cx="9012066" cy="2234946"/>
          </a:xfrm>
          <a:prstGeom prst="rect">
            <a:avLst/>
          </a:prstGeom>
          <a:noFill/>
          <a:ln>
            <a:noFill/>
          </a:ln>
        </p:spPr>
        <p:txBody>
          <a:bodyPr anchorCtr="0" anchor="b"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Poppins"/>
                <a:ea typeface="Poppins"/>
                <a:cs typeface="Poppins"/>
                <a:sym typeface="Poppins"/>
              </a:rPr>
              <a:t>WHAT ARE YOU PROBABLY DOING WRONG?</a:t>
            </a:r>
            <a:endParaRPr b="1" i="0" sz="5200" u="none" cap="none" strike="noStrike">
              <a:solidFill>
                <a:srgbClr val="92D050"/>
              </a:solidFill>
              <a:latin typeface="Poppins"/>
              <a:ea typeface="Poppins"/>
              <a:cs typeface="Poppins"/>
              <a:sym typeface="Poppins"/>
            </a:endParaRPr>
          </a:p>
        </p:txBody>
      </p:sp>
      <p:sp>
        <p:nvSpPr>
          <p:cNvPr id="245" name="Google Shape;245;p74"/>
          <p:cNvSpPr/>
          <p:nvPr/>
        </p:nvSpPr>
        <p:spPr>
          <a:xfrm flipH="1">
            <a:off x="11023026" y="1532627"/>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9" name="Shape 249"/>
        <p:cNvGrpSpPr/>
        <p:nvPr/>
      </p:nvGrpSpPr>
      <p:grpSpPr>
        <a:xfrm>
          <a:off x="0" y="0"/>
          <a:ext cx="0" cy="0"/>
          <a:chOff x="0" y="0"/>
          <a:chExt cx="0" cy="0"/>
        </a:xfrm>
      </p:grpSpPr>
      <p:pic>
        <p:nvPicPr>
          <p:cNvPr descr="A picture containing text, indoor, person, electronics&#10;&#10;Description automatically generated" id="250" name="Google Shape;250;p3"/>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251" name="Google Shape;251;p3"/>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52" name="Google Shape;252;p3"/>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53" name="Google Shape;253;p3"/>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b="1" i="0" lang="fr-FR" sz="4400" u="none" cap="none" strike="noStrike">
                <a:solidFill>
                  <a:schemeClr val="lt1"/>
                </a:solidFill>
                <a:latin typeface="Poppins"/>
                <a:ea typeface="Poppins"/>
                <a:cs typeface="Poppins"/>
                <a:sym typeface="Poppins"/>
              </a:rPr>
              <a:t>QUESTIONS TO ASK</a:t>
            </a:r>
            <a:endParaRPr b="0" i="0" sz="4400" u="none" cap="none" strike="noStrike">
              <a:solidFill>
                <a:schemeClr val="lt1"/>
              </a:solidFill>
              <a:latin typeface="Poppins"/>
              <a:ea typeface="Poppins"/>
              <a:cs typeface="Poppins"/>
              <a:sym typeface="Poppins"/>
            </a:endParaRPr>
          </a:p>
        </p:txBody>
      </p:sp>
      <p:sp>
        <p:nvSpPr>
          <p:cNvPr id="254" name="Google Shape;254;p3"/>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571500" lvl="0" marL="571500" marR="0" rtl="0" algn="l">
              <a:lnSpc>
                <a:spcPct val="100000"/>
              </a:lnSpc>
              <a:spcBef>
                <a:spcPts val="0"/>
              </a:spcBef>
              <a:spcAft>
                <a:spcPts val="0"/>
              </a:spcAft>
              <a:buClr>
                <a:schemeClr val="lt1"/>
              </a:buClr>
              <a:buSzPts val="4400"/>
              <a:buFont typeface="Arial"/>
              <a:buChar char="•"/>
            </a:pPr>
            <a:r>
              <a:rPr b="0" i="0" lang="fr-FR" sz="4400" u="none" cap="none" strike="noStrike">
                <a:solidFill>
                  <a:schemeClr val="lt1"/>
                </a:solidFill>
                <a:latin typeface="Poppins"/>
                <a:ea typeface="Poppins"/>
                <a:cs typeface="Poppins"/>
                <a:sym typeface="Poppins"/>
              </a:rPr>
              <a:t>Where is our audience?</a:t>
            </a:r>
            <a:endParaRPr/>
          </a:p>
          <a:p>
            <a:pPr indent="-292100" lvl="0" marL="571500" marR="0" rtl="0" algn="l">
              <a:lnSpc>
                <a:spcPct val="100000"/>
              </a:lnSpc>
              <a:spcBef>
                <a:spcPts val="0"/>
              </a:spcBef>
              <a:spcAft>
                <a:spcPts val="0"/>
              </a:spcAft>
              <a:buClr>
                <a:schemeClr val="lt1"/>
              </a:buClr>
              <a:buSzPts val="4400"/>
              <a:buFont typeface="Arial"/>
              <a:buNone/>
            </a:pPr>
            <a:r>
              <a:t/>
            </a:r>
            <a:endParaRPr b="0" i="0" sz="4400" u="none" cap="none" strike="noStrike">
              <a:solidFill>
                <a:schemeClr val="lt1"/>
              </a:solidFill>
              <a:latin typeface="Poppins"/>
              <a:ea typeface="Poppins"/>
              <a:cs typeface="Poppins"/>
              <a:sym typeface="Poppins"/>
            </a:endParaRPr>
          </a:p>
          <a:p>
            <a:pPr indent="-571500" lvl="0" marL="571500" marR="0" rtl="0" algn="l">
              <a:lnSpc>
                <a:spcPct val="100000"/>
              </a:lnSpc>
              <a:spcBef>
                <a:spcPts val="0"/>
              </a:spcBef>
              <a:spcAft>
                <a:spcPts val="0"/>
              </a:spcAft>
              <a:buClr>
                <a:schemeClr val="lt1"/>
              </a:buClr>
              <a:buSzPts val="4400"/>
              <a:buFont typeface="Arial"/>
              <a:buChar char="•"/>
            </a:pPr>
            <a:r>
              <a:rPr b="0" i="0" lang="fr-FR" sz="4400" u="none" cap="none" strike="noStrike">
                <a:solidFill>
                  <a:schemeClr val="lt1"/>
                </a:solidFill>
                <a:latin typeface="Poppins"/>
                <a:ea typeface="Poppins"/>
                <a:cs typeface="Poppins"/>
                <a:sym typeface="Poppins"/>
              </a:rPr>
              <a:t>What kind of language do they respond to?</a:t>
            </a:r>
            <a:endParaRPr/>
          </a:p>
          <a:p>
            <a:pPr indent="-292100" lvl="0" marL="571500" marR="0" rtl="0" algn="l">
              <a:lnSpc>
                <a:spcPct val="100000"/>
              </a:lnSpc>
              <a:spcBef>
                <a:spcPts val="0"/>
              </a:spcBef>
              <a:spcAft>
                <a:spcPts val="0"/>
              </a:spcAft>
              <a:buClr>
                <a:schemeClr val="lt1"/>
              </a:buClr>
              <a:buSzPts val="4400"/>
              <a:buFont typeface="Arial"/>
              <a:buNone/>
            </a:pPr>
            <a:r>
              <a:t/>
            </a:r>
            <a:endParaRPr b="0" i="0" sz="4400" u="none" cap="none" strike="noStrike">
              <a:solidFill>
                <a:schemeClr val="lt1"/>
              </a:solidFill>
              <a:latin typeface="Poppins"/>
              <a:ea typeface="Poppins"/>
              <a:cs typeface="Poppins"/>
              <a:sym typeface="Poppins"/>
            </a:endParaRPr>
          </a:p>
          <a:p>
            <a:pPr indent="-571500" lvl="0" marL="571500" marR="0" rtl="0" algn="l">
              <a:lnSpc>
                <a:spcPct val="100000"/>
              </a:lnSpc>
              <a:spcBef>
                <a:spcPts val="0"/>
              </a:spcBef>
              <a:spcAft>
                <a:spcPts val="0"/>
              </a:spcAft>
              <a:buClr>
                <a:schemeClr val="lt1"/>
              </a:buClr>
              <a:buSzPts val="4400"/>
              <a:buFont typeface="Arial"/>
              <a:buChar char="•"/>
            </a:pPr>
            <a:r>
              <a:rPr b="0" i="0" lang="fr-FR" sz="4400" u="none" cap="none" strike="noStrike">
                <a:solidFill>
                  <a:schemeClr val="lt1"/>
                </a:solidFill>
                <a:latin typeface="Poppins"/>
                <a:ea typeface="Poppins"/>
                <a:cs typeface="Poppins"/>
                <a:sym typeface="Poppins"/>
              </a:rPr>
              <a:t>What resources do we have?</a:t>
            </a:r>
            <a:endParaRPr/>
          </a:p>
          <a:p>
            <a:pPr indent="-292100" lvl="0" marL="571500" marR="0" rtl="0" algn="l">
              <a:lnSpc>
                <a:spcPct val="100000"/>
              </a:lnSpc>
              <a:spcBef>
                <a:spcPts val="0"/>
              </a:spcBef>
              <a:spcAft>
                <a:spcPts val="0"/>
              </a:spcAft>
              <a:buClr>
                <a:schemeClr val="lt1"/>
              </a:buClr>
              <a:buSzPts val="4400"/>
              <a:buFont typeface="Arial"/>
              <a:buNone/>
            </a:pPr>
            <a:r>
              <a:t/>
            </a:r>
            <a:endParaRPr b="0" i="0" sz="4400" u="none" cap="none" strike="noStrike">
              <a:solidFill>
                <a:schemeClr val="lt1"/>
              </a:solidFill>
              <a:latin typeface="Poppins"/>
              <a:ea typeface="Poppins"/>
              <a:cs typeface="Poppins"/>
              <a:sym typeface="Poppins"/>
            </a:endParaRPr>
          </a:p>
          <a:p>
            <a:pPr indent="-292100" lvl="0" marL="571500" marR="0" rtl="0" algn="l">
              <a:lnSpc>
                <a:spcPct val="100000"/>
              </a:lnSpc>
              <a:spcBef>
                <a:spcPts val="0"/>
              </a:spcBef>
              <a:spcAft>
                <a:spcPts val="0"/>
              </a:spcAft>
              <a:buClr>
                <a:schemeClr val="lt1"/>
              </a:buClr>
              <a:buSzPts val="4400"/>
              <a:buFont typeface="Arial"/>
              <a:buNone/>
            </a:pPr>
            <a:r>
              <a:t/>
            </a:r>
            <a:endParaRPr b="0" i="0" sz="4400" u="none" cap="none" strike="noStrike">
              <a:solidFill>
                <a:schemeClr val="lt1"/>
              </a:solidFill>
              <a:latin typeface="Poppins"/>
              <a:ea typeface="Poppins"/>
              <a:cs typeface="Poppins"/>
              <a:sym typeface="Poppins"/>
            </a:endParaRPr>
          </a:p>
        </p:txBody>
      </p:sp>
      <p:sp>
        <p:nvSpPr>
          <p:cNvPr id="255" name="Google Shape;255;p3"/>
          <p:cNvSpPr/>
          <p:nvPr/>
        </p:nvSpPr>
        <p:spPr>
          <a:xfrm flipH="1">
            <a:off x="868273" y="73025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9" name="Shape 259"/>
        <p:cNvGrpSpPr/>
        <p:nvPr/>
      </p:nvGrpSpPr>
      <p:grpSpPr>
        <a:xfrm>
          <a:off x="0" y="0"/>
          <a:ext cx="0" cy="0"/>
          <a:chOff x="0" y="0"/>
          <a:chExt cx="0" cy="0"/>
        </a:xfrm>
      </p:grpSpPr>
      <p:sp>
        <p:nvSpPr>
          <p:cNvPr id="260" name="Google Shape;260;p5"/>
          <p:cNvSpPr txBox="1"/>
          <p:nvPr/>
        </p:nvSpPr>
        <p:spPr>
          <a:xfrm>
            <a:off x="2828529" y="1555050"/>
            <a:ext cx="10588891"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Poppins"/>
                <a:ea typeface="Poppins"/>
                <a:cs typeface="Poppins"/>
                <a:sym typeface="Poppins"/>
              </a:rPr>
              <a:t>WHAT ARE YOUR RESOURCES?</a:t>
            </a:r>
            <a:endParaRPr b="0" i="0" sz="5200" u="none" cap="none" strike="noStrike">
              <a:solidFill>
                <a:srgbClr val="92D050"/>
              </a:solidFill>
              <a:latin typeface="Poppins"/>
              <a:ea typeface="Poppins"/>
              <a:cs typeface="Poppins"/>
              <a:sym typeface="Poppins"/>
            </a:endParaRPr>
          </a:p>
        </p:txBody>
      </p:sp>
      <p:sp>
        <p:nvSpPr>
          <p:cNvPr id="261" name="Google Shape;261;p5"/>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262" name="Google Shape;262;p5"/>
          <p:cNvSpPr txBox="1"/>
          <p:nvPr/>
        </p:nvSpPr>
        <p:spPr>
          <a:xfrm>
            <a:off x="2828529" y="4178891"/>
            <a:ext cx="6876021" cy="6414516"/>
          </a:xfrm>
          <a:prstGeom prst="rect">
            <a:avLst/>
          </a:prstGeom>
          <a:noFill/>
          <a:ln>
            <a:noFill/>
          </a:ln>
        </p:spPr>
        <p:txBody>
          <a:bodyPr anchorCtr="0" anchor="t" bIns="45700" lIns="91425" spcFirstLastPara="1" rIns="91425" wrap="square" tIns="45700">
            <a:noAutofit/>
          </a:bodyPr>
          <a:lstStyle/>
          <a:p>
            <a:pPr indent="254000" lvl="0" marL="0" marR="0" rtl="0" algn="l">
              <a:lnSpc>
                <a:spcPct val="100000"/>
              </a:lnSpc>
              <a:spcBef>
                <a:spcPts val="0"/>
              </a:spcBef>
              <a:spcAft>
                <a:spcPts val="0"/>
              </a:spcAft>
              <a:buClr>
                <a:schemeClr val="dk2"/>
              </a:buClr>
              <a:buSzPts val="4000"/>
              <a:buFont typeface="Arial"/>
              <a:buNone/>
            </a:pPr>
            <a:r>
              <a:t/>
            </a:r>
            <a:endParaRPr b="0" i="0" sz="4500" u="none" cap="none" strike="noStrike">
              <a:solidFill>
                <a:srgbClr val="000000"/>
              </a:solidFill>
              <a:latin typeface="Poppins"/>
              <a:ea typeface="Poppins"/>
              <a:cs typeface="Poppins"/>
              <a:sym typeface="Poppins"/>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Time</a:t>
            </a:r>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Funds</a:t>
            </a:r>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Equipment</a:t>
            </a:r>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Stories</a:t>
            </a:r>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Knowledge/analysis</a:t>
            </a:r>
            <a:endParaRPr/>
          </a:p>
          <a:p>
            <a:pPr indent="0" lvl="0" marL="0" marR="0" rtl="0" algn="l">
              <a:lnSpc>
                <a:spcPct val="100000"/>
              </a:lnSpc>
              <a:spcBef>
                <a:spcPts val="0"/>
              </a:spcBef>
              <a:spcAft>
                <a:spcPts val="0"/>
              </a:spcAft>
              <a:buClr>
                <a:schemeClr val="dk2"/>
              </a:buClr>
              <a:buSzPts val="4000"/>
              <a:buFont typeface="Arial"/>
              <a:buChar char="•"/>
            </a:pPr>
            <a:r>
              <a:rPr b="0" i="0" lang="fr-FR" sz="4500" u="none" cap="none" strike="noStrike">
                <a:solidFill>
                  <a:schemeClr val="dk2"/>
                </a:solidFill>
                <a:latin typeface="Poppins"/>
                <a:ea typeface="Poppins"/>
                <a:cs typeface="Poppins"/>
                <a:sym typeface="Poppins"/>
              </a:rPr>
              <a:t>Creativity</a:t>
            </a:r>
            <a:endParaRPr/>
          </a:p>
          <a:p>
            <a:pPr indent="254000" lvl="0" marL="0" marR="0" rtl="0" algn="l">
              <a:lnSpc>
                <a:spcPct val="100000"/>
              </a:lnSpc>
              <a:spcBef>
                <a:spcPts val="0"/>
              </a:spcBef>
              <a:spcAft>
                <a:spcPts val="0"/>
              </a:spcAft>
              <a:buClr>
                <a:schemeClr val="dk2"/>
              </a:buClr>
              <a:buSzPts val="4000"/>
              <a:buFont typeface="Arial"/>
              <a:buNone/>
            </a:pPr>
            <a:r>
              <a:t/>
            </a:r>
            <a:endParaRPr b="0" i="0" sz="4500" u="none" cap="none" strike="noStrike">
              <a:solidFill>
                <a:schemeClr val="dk2"/>
              </a:solidFill>
              <a:latin typeface="Poppins"/>
              <a:ea typeface="Poppins"/>
              <a:cs typeface="Poppins"/>
              <a:sym typeface="Poppins"/>
            </a:endParaRPr>
          </a:p>
          <a:p>
            <a:pPr indent="254000" lvl="0" marL="0" marR="0" rtl="0" algn="l">
              <a:lnSpc>
                <a:spcPct val="100000"/>
              </a:lnSpc>
              <a:spcBef>
                <a:spcPts val="0"/>
              </a:spcBef>
              <a:spcAft>
                <a:spcPts val="0"/>
              </a:spcAft>
              <a:buClr>
                <a:schemeClr val="dk2"/>
              </a:buClr>
              <a:buSzPts val="4000"/>
              <a:buFont typeface="Arial"/>
              <a:buNone/>
            </a:pPr>
            <a:r>
              <a:t/>
            </a:r>
            <a:endParaRPr b="0" i="0" sz="4500" u="none" cap="none" strike="noStrike">
              <a:solidFill>
                <a:schemeClr val="dk2"/>
              </a:solidFill>
              <a:latin typeface="Poppins"/>
              <a:ea typeface="Poppins"/>
              <a:cs typeface="Poppins"/>
              <a:sym typeface="Poppins"/>
            </a:endParaRPr>
          </a:p>
          <a:p>
            <a:pPr indent="254000" lvl="0" marL="0" marR="0" rtl="0" algn="l">
              <a:lnSpc>
                <a:spcPct val="100000"/>
              </a:lnSpc>
              <a:spcBef>
                <a:spcPts val="0"/>
              </a:spcBef>
              <a:spcAft>
                <a:spcPts val="0"/>
              </a:spcAft>
              <a:buClr>
                <a:schemeClr val="dk2"/>
              </a:buClr>
              <a:buSzPts val="4000"/>
              <a:buFont typeface="Arial"/>
              <a:buNone/>
            </a:pPr>
            <a:r>
              <a:t/>
            </a:r>
            <a:endParaRPr b="0" i="0" sz="4500" u="none" cap="none" strike="noStrike">
              <a:solidFill>
                <a:schemeClr val="dk2"/>
              </a:solidFill>
              <a:latin typeface="Poppins"/>
              <a:ea typeface="Poppins"/>
              <a:cs typeface="Poppins"/>
              <a:sym typeface="Poppi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6"/>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68" name="Google Shape;268;p6"/>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69" name="Google Shape;269;p6"/>
          <p:cNvSpPr txBox="1"/>
          <p:nvPr/>
        </p:nvSpPr>
        <p:spPr>
          <a:xfrm>
            <a:off x="11031451" y="1682105"/>
            <a:ext cx="12481690" cy="1216719"/>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Poppins"/>
                <a:ea typeface="Poppins"/>
                <a:cs typeface="Poppins"/>
                <a:sym typeface="Poppins"/>
              </a:rPr>
              <a:t>STEPS IN BUILDING A STRATEGY</a:t>
            </a:r>
            <a:endParaRPr b="1" i="0" sz="5400" u="none" cap="none" strike="noStrike">
              <a:solidFill>
                <a:srgbClr val="92D050"/>
              </a:solidFill>
              <a:latin typeface="Poppins"/>
              <a:ea typeface="Poppins"/>
              <a:cs typeface="Poppins"/>
              <a:sym typeface="Poppins"/>
            </a:endParaRPr>
          </a:p>
        </p:txBody>
      </p:sp>
      <p:pic>
        <p:nvPicPr>
          <p:cNvPr descr="A picture containing crowd&#10;&#10;Description automatically generated" id="270" name="Google Shape;270;p6"/>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271" name="Google Shape;271;p6"/>
          <p:cNvSpPr txBox="1"/>
          <p:nvPr/>
        </p:nvSpPr>
        <p:spPr>
          <a:xfrm>
            <a:off x="11257280" y="4368378"/>
            <a:ext cx="11846700" cy="5909270"/>
          </a:xfrm>
          <a:prstGeom prst="rect">
            <a:avLst/>
          </a:prstGeom>
          <a:noFill/>
          <a:ln>
            <a:noFill/>
          </a:ln>
        </p:spPr>
        <p:txBody>
          <a:bodyPr anchorCtr="0" anchor="t" bIns="45700" lIns="91425" spcFirstLastPara="1" rIns="91425" wrap="square" tIns="45700">
            <a:spAutoFit/>
          </a:bodyPr>
          <a:lstStyle/>
          <a:p>
            <a:pPr indent="-742950" lvl="0" marL="742950" marR="0" rtl="0" algn="l">
              <a:lnSpc>
                <a:spcPct val="150000"/>
              </a:lnSpc>
              <a:spcBef>
                <a:spcPts val="0"/>
              </a:spcBef>
              <a:spcAft>
                <a:spcPts val="0"/>
              </a:spcAft>
              <a:buClr>
                <a:schemeClr val="dk2"/>
              </a:buClr>
              <a:buSzPts val="3600"/>
              <a:buFont typeface="Calibri"/>
              <a:buAutoNum type="arabicPeriod"/>
            </a:pPr>
            <a:r>
              <a:rPr b="0" i="0" lang="fr-FR" sz="3600" u="none" cap="none" strike="noStrike">
                <a:solidFill>
                  <a:schemeClr val="dk2"/>
                </a:solidFill>
                <a:latin typeface="Poppins"/>
                <a:ea typeface="Poppins"/>
                <a:cs typeface="Poppins"/>
                <a:sym typeface="Poppins"/>
              </a:rPr>
              <a:t>Know where you are.</a:t>
            </a:r>
            <a:endParaRPr/>
          </a:p>
          <a:p>
            <a:pPr indent="-742950" lvl="0" marL="742950" marR="0" rtl="0" algn="l">
              <a:lnSpc>
                <a:spcPct val="150000"/>
              </a:lnSpc>
              <a:spcBef>
                <a:spcPts val="0"/>
              </a:spcBef>
              <a:spcAft>
                <a:spcPts val="0"/>
              </a:spcAft>
              <a:buClr>
                <a:schemeClr val="dk2"/>
              </a:buClr>
              <a:buSzPts val="3600"/>
              <a:buFont typeface="Calibri"/>
              <a:buAutoNum type="arabicPeriod"/>
            </a:pPr>
            <a:r>
              <a:rPr b="0" i="0" lang="fr-FR" sz="3600" u="none" cap="none" strike="noStrike">
                <a:solidFill>
                  <a:schemeClr val="dk2"/>
                </a:solidFill>
                <a:latin typeface="Poppins"/>
                <a:ea typeface="Poppins"/>
                <a:cs typeface="Poppins"/>
                <a:sym typeface="Poppins"/>
              </a:rPr>
              <a:t>Identify your goals and objectives.</a:t>
            </a:r>
            <a:endParaRPr/>
          </a:p>
          <a:p>
            <a:pPr indent="-742950" lvl="0" marL="742950" marR="0" rtl="0" algn="l">
              <a:lnSpc>
                <a:spcPct val="150000"/>
              </a:lnSpc>
              <a:spcBef>
                <a:spcPts val="0"/>
              </a:spcBef>
              <a:spcAft>
                <a:spcPts val="0"/>
              </a:spcAft>
              <a:buClr>
                <a:schemeClr val="dk2"/>
              </a:buClr>
              <a:buSzPts val="3600"/>
              <a:buFont typeface="Calibri"/>
              <a:buAutoNum type="arabicPeriod"/>
            </a:pPr>
            <a:r>
              <a:rPr b="0" i="0" lang="fr-FR" sz="3600" u="none" cap="none" strike="noStrike">
                <a:solidFill>
                  <a:schemeClr val="dk2"/>
                </a:solidFill>
                <a:latin typeface="Poppins"/>
                <a:ea typeface="Poppins"/>
                <a:cs typeface="Poppins"/>
                <a:sym typeface="Poppins"/>
              </a:rPr>
              <a:t>Look for examples to inform your plans.</a:t>
            </a:r>
            <a:endParaRPr/>
          </a:p>
          <a:p>
            <a:pPr indent="-742950" lvl="0" marL="742950" marR="0" rtl="0" algn="l">
              <a:lnSpc>
                <a:spcPct val="150000"/>
              </a:lnSpc>
              <a:spcBef>
                <a:spcPts val="0"/>
              </a:spcBef>
              <a:spcAft>
                <a:spcPts val="0"/>
              </a:spcAft>
              <a:buClr>
                <a:schemeClr val="dk2"/>
              </a:buClr>
              <a:buSzPts val="3600"/>
              <a:buFont typeface="Calibri"/>
              <a:buAutoNum type="arabicPeriod"/>
            </a:pPr>
            <a:r>
              <a:rPr b="0" i="0" lang="fr-FR" sz="3600" u="none" cap="none" strike="noStrike">
                <a:solidFill>
                  <a:schemeClr val="dk2"/>
                </a:solidFill>
                <a:latin typeface="Poppins"/>
                <a:ea typeface="Poppins"/>
                <a:cs typeface="Poppins"/>
                <a:sym typeface="Poppins"/>
              </a:rPr>
              <a:t>Know your message and platform.</a:t>
            </a:r>
            <a:endParaRPr/>
          </a:p>
          <a:p>
            <a:pPr indent="-742950" lvl="0" marL="742950" marR="0" rtl="0" algn="l">
              <a:lnSpc>
                <a:spcPct val="150000"/>
              </a:lnSpc>
              <a:spcBef>
                <a:spcPts val="0"/>
              </a:spcBef>
              <a:spcAft>
                <a:spcPts val="0"/>
              </a:spcAft>
              <a:buClr>
                <a:schemeClr val="dk2"/>
              </a:buClr>
              <a:buSzPts val="3600"/>
              <a:buFont typeface="Calibri"/>
              <a:buAutoNum type="arabicPeriod"/>
            </a:pPr>
            <a:r>
              <a:rPr b="0" i="0" lang="fr-FR" sz="3600" u="none" cap="none" strike="noStrike">
                <a:solidFill>
                  <a:schemeClr val="dk2"/>
                </a:solidFill>
                <a:latin typeface="Poppins"/>
                <a:ea typeface="Poppins"/>
                <a:cs typeface="Poppins"/>
                <a:sym typeface="Poppins"/>
              </a:rPr>
              <a:t>Find a way to monitor and measure your impact.</a:t>
            </a:r>
            <a:endParaRPr b="0" i="0" sz="3600" u="none" cap="none" strike="noStrike">
              <a:solidFill>
                <a:schemeClr val="dk2"/>
              </a:solidFill>
              <a:latin typeface="Poppins"/>
              <a:ea typeface="Poppins"/>
              <a:cs typeface="Poppins"/>
              <a:sym typeface="Poppins"/>
            </a:endParaRPr>
          </a:p>
          <a:p>
            <a:pPr indent="0" lvl="0" marL="0" marR="0" rtl="0" algn="l">
              <a:lnSpc>
                <a:spcPct val="150000"/>
              </a:lnSpc>
              <a:spcBef>
                <a:spcPts val="0"/>
              </a:spcBef>
              <a:spcAft>
                <a:spcPts val="0"/>
              </a:spcAft>
              <a:buClr>
                <a:schemeClr val="dk2"/>
              </a:buClr>
              <a:buSzPts val="3600"/>
              <a:buFont typeface="Calibri"/>
              <a:buNone/>
            </a:pPr>
            <a:r>
              <a:t/>
            </a:r>
            <a:endParaRPr b="1" i="0" sz="3600" u="none" cap="none" strike="noStrike">
              <a:solidFill>
                <a:schemeClr val="dk2"/>
              </a:solidFill>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f9e14020c1_0_0"/>
          <p:cNvSpPr txBox="1"/>
          <p:nvPr/>
        </p:nvSpPr>
        <p:spPr>
          <a:xfrm>
            <a:off x="7668029" y="1991360"/>
            <a:ext cx="13919100" cy="19395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7" name="Google Shape;277;gf9e14020c1_0_0"/>
          <p:cNvSpPr txBox="1"/>
          <p:nvPr/>
        </p:nvSpPr>
        <p:spPr>
          <a:xfrm>
            <a:off x="401576" y="940455"/>
            <a:ext cx="12481800" cy="10509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Poppins"/>
                <a:ea typeface="Poppins"/>
                <a:cs typeface="Poppins"/>
                <a:sym typeface="Poppins"/>
              </a:rPr>
              <a:t>MEASURING YOUR IMPACT</a:t>
            </a:r>
            <a:endParaRPr b="1" i="0" sz="5400" u="none" cap="none" strike="noStrike">
              <a:solidFill>
                <a:srgbClr val="92D050"/>
              </a:solidFill>
              <a:latin typeface="Poppins"/>
              <a:ea typeface="Poppins"/>
              <a:cs typeface="Poppins"/>
              <a:sym typeface="Poppins"/>
            </a:endParaRPr>
          </a:p>
        </p:txBody>
      </p:sp>
      <p:pic>
        <p:nvPicPr>
          <p:cNvPr id="278" name="Google Shape;278;gf9e14020c1_0_0"/>
          <p:cNvPicPr preferRelativeResize="0"/>
          <p:nvPr/>
        </p:nvPicPr>
        <p:blipFill rotWithShape="1">
          <a:blip r:embed="rId3">
            <a:alphaModFix/>
          </a:blip>
          <a:srcRect b="19381" l="0" r="0" t="8165"/>
          <a:stretch/>
        </p:blipFill>
        <p:spPr>
          <a:xfrm>
            <a:off x="957650" y="2162425"/>
            <a:ext cx="22815149" cy="92984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f9e14020c1_0_9"/>
          <p:cNvSpPr txBox="1"/>
          <p:nvPr/>
        </p:nvSpPr>
        <p:spPr>
          <a:xfrm>
            <a:off x="7668029" y="1991360"/>
            <a:ext cx="13919100" cy="19395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84" name="Google Shape;284;gf9e14020c1_0_9"/>
          <p:cNvSpPr txBox="1"/>
          <p:nvPr/>
        </p:nvSpPr>
        <p:spPr>
          <a:xfrm>
            <a:off x="401576" y="940455"/>
            <a:ext cx="12481800" cy="10509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Poppins"/>
                <a:ea typeface="Poppins"/>
                <a:cs typeface="Poppins"/>
                <a:sym typeface="Poppins"/>
              </a:rPr>
              <a:t>MEASURING YOUR IMPACT</a:t>
            </a:r>
            <a:endParaRPr b="1" i="0" sz="5400" u="none" cap="none" strike="noStrike">
              <a:solidFill>
                <a:srgbClr val="92D050"/>
              </a:solidFill>
              <a:latin typeface="Poppins"/>
              <a:ea typeface="Poppins"/>
              <a:cs typeface="Poppins"/>
              <a:sym typeface="Poppins"/>
            </a:endParaRPr>
          </a:p>
        </p:txBody>
      </p:sp>
      <p:pic>
        <p:nvPicPr>
          <p:cNvPr id="285" name="Google Shape;285;gf9e14020c1_0_9"/>
          <p:cNvPicPr preferRelativeResize="0"/>
          <p:nvPr/>
        </p:nvPicPr>
        <p:blipFill rotWithShape="1">
          <a:blip r:embed="rId3">
            <a:alphaModFix/>
          </a:blip>
          <a:srcRect b="5564" l="0" r="0" t="3518"/>
          <a:stretch/>
        </p:blipFill>
        <p:spPr>
          <a:xfrm>
            <a:off x="862925" y="2355825"/>
            <a:ext cx="20724202" cy="1059802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gf9e14020c1_0_15"/>
          <p:cNvSpPr txBox="1"/>
          <p:nvPr/>
        </p:nvSpPr>
        <p:spPr>
          <a:xfrm>
            <a:off x="7668029" y="1991360"/>
            <a:ext cx="13919100" cy="19395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1" name="Google Shape;291;gf9e14020c1_0_15"/>
          <p:cNvSpPr txBox="1"/>
          <p:nvPr/>
        </p:nvSpPr>
        <p:spPr>
          <a:xfrm>
            <a:off x="401576" y="940455"/>
            <a:ext cx="12481800" cy="10509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Poppins"/>
                <a:ea typeface="Poppins"/>
                <a:cs typeface="Poppins"/>
                <a:sym typeface="Poppins"/>
              </a:rPr>
              <a:t>MEASURING YOUR IMPACT</a:t>
            </a:r>
            <a:endParaRPr b="1" i="0" sz="5400" u="none" cap="none" strike="noStrike">
              <a:solidFill>
                <a:srgbClr val="92D050"/>
              </a:solidFill>
              <a:latin typeface="Poppins"/>
              <a:ea typeface="Poppins"/>
              <a:cs typeface="Poppins"/>
              <a:sym typeface="Poppins"/>
            </a:endParaRPr>
          </a:p>
        </p:txBody>
      </p:sp>
      <p:pic>
        <p:nvPicPr>
          <p:cNvPr id="292" name="Google Shape;292;gf9e14020c1_0_15"/>
          <p:cNvPicPr preferRelativeResize="0"/>
          <p:nvPr/>
        </p:nvPicPr>
        <p:blipFill rotWithShape="1">
          <a:blip r:embed="rId3">
            <a:alphaModFix/>
          </a:blip>
          <a:srcRect b="4867" l="0" r="1584" t="8522"/>
          <a:stretch/>
        </p:blipFill>
        <p:spPr>
          <a:xfrm>
            <a:off x="1017375" y="2299250"/>
            <a:ext cx="21441024" cy="106135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75"/>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8" name="Google Shape;298;p75"/>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99" name="Google Shape;299;p75"/>
          <p:cNvSpPr txBox="1"/>
          <p:nvPr/>
        </p:nvSpPr>
        <p:spPr>
          <a:xfrm>
            <a:off x="11031452" y="1682105"/>
            <a:ext cx="9834074" cy="2213915"/>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Poppins"/>
                <a:ea typeface="Poppins"/>
                <a:cs typeface="Poppins"/>
                <a:sym typeface="Poppins"/>
              </a:rPr>
              <a:t>CRAFTING YOUR KEY MESSAGES</a:t>
            </a:r>
            <a:endParaRPr/>
          </a:p>
        </p:txBody>
      </p:sp>
      <p:pic>
        <p:nvPicPr>
          <p:cNvPr descr="A picture containing crowd&#10;&#10;Description automatically generated" id="300" name="Google Shape;300;p75"/>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301" name="Google Shape;301;p75"/>
          <p:cNvSpPr txBox="1"/>
          <p:nvPr/>
        </p:nvSpPr>
        <p:spPr>
          <a:xfrm>
            <a:off x="11257280" y="4368378"/>
            <a:ext cx="11846700" cy="4939773"/>
          </a:xfrm>
          <a:prstGeom prst="rect">
            <a:avLst/>
          </a:prstGeom>
          <a:no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rgbClr val="000000"/>
              </a:buClr>
              <a:buSzPts val="3500"/>
              <a:buFont typeface="Arial"/>
              <a:buChar char="•"/>
            </a:pPr>
            <a:r>
              <a:rPr b="0" i="0" lang="fr-FR" sz="3500" u="none" cap="none" strike="noStrike">
                <a:solidFill>
                  <a:srgbClr val="000000"/>
                </a:solidFill>
                <a:latin typeface="Poppins"/>
                <a:ea typeface="Poppins"/>
                <a:cs typeface="Poppins"/>
                <a:sym typeface="Poppins"/>
              </a:rPr>
              <a:t>Be simple and explain the cause clearly.</a:t>
            </a:r>
            <a:endParaRPr/>
          </a:p>
          <a:p>
            <a:pPr indent="-457200" lvl="0" marL="457200" marR="0" rtl="0" algn="l">
              <a:lnSpc>
                <a:spcPct val="150000"/>
              </a:lnSpc>
              <a:spcBef>
                <a:spcPts val="0"/>
              </a:spcBef>
              <a:spcAft>
                <a:spcPts val="0"/>
              </a:spcAft>
              <a:buClr>
                <a:srgbClr val="000000"/>
              </a:buClr>
              <a:buSzPts val="3500"/>
              <a:buFont typeface="Arial"/>
              <a:buChar char="•"/>
            </a:pPr>
            <a:r>
              <a:rPr b="0" i="0" lang="fr-FR" sz="3500" u="none" cap="none" strike="noStrike">
                <a:solidFill>
                  <a:srgbClr val="000000"/>
                </a:solidFill>
                <a:latin typeface="Poppins"/>
                <a:ea typeface="Poppins"/>
                <a:cs typeface="Poppins"/>
                <a:sym typeface="Poppins"/>
              </a:rPr>
              <a:t>Emphasise the critical importance of the cause.</a:t>
            </a:r>
            <a:endParaRPr/>
          </a:p>
          <a:p>
            <a:pPr indent="-457200" lvl="0" marL="457200" marR="0" rtl="0" algn="l">
              <a:lnSpc>
                <a:spcPct val="150000"/>
              </a:lnSpc>
              <a:spcBef>
                <a:spcPts val="0"/>
              </a:spcBef>
              <a:spcAft>
                <a:spcPts val="0"/>
              </a:spcAft>
              <a:buClr>
                <a:srgbClr val="000000"/>
              </a:buClr>
              <a:buSzPts val="3500"/>
              <a:buFont typeface="Arial"/>
              <a:buChar char="•"/>
            </a:pPr>
            <a:r>
              <a:rPr b="0" i="0" lang="fr-FR" sz="3500" u="none" cap="none" strike="noStrike">
                <a:solidFill>
                  <a:srgbClr val="000000"/>
                </a:solidFill>
                <a:latin typeface="Poppins"/>
                <a:ea typeface="Poppins"/>
                <a:cs typeface="Poppins"/>
                <a:sym typeface="Poppins"/>
              </a:rPr>
              <a:t>Tell people something new, something they have not yet thought about.</a:t>
            </a:r>
            <a:endParaRPr/>
          </a:p>
          <a:p>
            <a:pPr indent="-457200" lvl="0" marL="457200" marR="0" rtl="0" algn="l">
              <a:lnSpc>
                <a:spcPct val="150000"/>
              </a:lnSpc>
              <a:spcBef>
                <a:spcPts val="0"/>
              </a:spcBef>
              <a:spcAft>
                <a:spcPts val="0"/>
              </a:spcAft>
              <a:buClr>
                <a:srgbClr val="000000"/>
              </a:buClr>
              <a:buSzPts val="3500"/>
              <a:buFont typeface="Arial"/>
              <a:buChar char="•"/>
            </a:pPr>
            <a:r>
              <a:rPr b="0" i="0" lang="fr-FR" sz="3500" u="none" cap="none" strike="noStrike">
                <a:solidFill>
                  <a:srgbClr val="000000"/>
                </a:solidFill>
                <a:latin typeface="Poppins"/>
                <a:ea typeface="Poppins"/>
                <a:cs typeface="Poppins"/>
                <a:sym typeface="Poppins"/>
              </a:rPr>
              <a:t>Be engaging, interesting, perhaps even shocking.</a:t>
            </a:r>
            <a:endParaRPr/>
          </a:p>
          <a:p>
            <a:pPr indent="-457200" lvl="0" marL="457200" marR="0" rtl="0" algn="l">
              <a:lnSpc>
                <a:spcPct val="150000"/>
              </a:lnSpc>
              <a:spcBef>
                <a:spcPts val="0"/>
              </a:spcBef>
              <a:spcAft>
                <a:spcPts val="0"/>
              </a:spcAft>
              <a:buClr>
                <a:srgbClr val="000000"/>
              </a:buClr>
              <a:buSzPts val="3500"/>
              <a:buFont typeface="Arial"/>
              <a:buChar char="•"/>
            </a:pPr>
            <a:r>
              <a:rPr b="0" i="0" lang="fr-FR" sz="3500" u="none" cap="none" strike="noStrike">
                <a:solidFill>
                  <a:srgbClr val="000000"/>
                </a:solidFill>
                <a:latin typeface="Poppins"/>
                <a:ea typeface="Poppins"/>
                <a:cs typeface="Poppins"/>
                <a:sym typeface="Poppins"/>
              </a:rPr>
              <a:t>Provide a call to action.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5" name="Shape 305"/>
        <p:cNvGrpSpPr/>
        <p:nvPr/>
      </p:nvGrpSpPr>
      <p:grpSpPr>
        <a:xfrm>
          <a:off x="0" y="0"/>
          <a:ext cx="0" cy="0"/>
          <a:chOff x="0" y="0"/>
          <a:chExt cx="0" cy="0"/>
        </a:xfrm>
      </p:grpSpPr>
      <p:pic>
        <p:nvPicPr>
          <p:cNvPr id="306" name="Google Shape;306;p12"/>
          <p:cNvPicPr preferRelativeResize="0"/>
          <p:nvPr/>
        </p:nvPicPr>
        <p:blipFill rotWithShape="1">
          <a:blip r:embed="rId3">
            <a:alphaModFix/>
          </a:blip>
          <a:srcRect b="0" l="0" r="0" t="0"/>
          <a:stretch/>
        </p:blipFill>
        <p:spPr>
          <a:xfrm>
            <a:off x="3044825" y="762000"/>
            <a:ext cx="18288000" cy="12192000"/>
          </a:xfrm>
          <a:prstGeom prst="rect">
            <a:avLst/>
          </a:prstGeom>
          <a:noFill/>
          <a:ln>
            <a:noFill/>
          </a:ln>
        </p:spPr>
      </p:pic>
      <p:sp>
        <p:nvSpPr>
          <p:cNvPr id="307" name="Google Shape;307;p12"/>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id="308" name="Google Shape;308;p12"/>
          <p:cNvPicPr preferRelativeResize="0"/>
          <p:nvPr/>
        </p:nvPicPr>
        <p:blipFill rotWithShape="1">
          <a:blip r:embed="rId4">
            <a:alphaModFix/>
          </a:blip>
          <a:srcRect b="0" l="0" r="0" t="0"/>
          <a:stretch/>
        </p:blipFill>
        <p:spPr>
          <a:xfrm>
            <a:off x="3862873" y="-1"/>
            <a:ext cx="20552233" cy="13701489"/>
          </a:xfrm>
          <a:prstGeom prst="rect">
            <a:avLst/>
          </a:prstGeom>
          <a:noFill/>
          <a:ln>
            <a:noFill/>
          </a:ln>
        </p:spPr>
      </p:pic>
      <p:sp>
        <p:nvSpPr>
          <p:cNvPr id="309" name="Google Shape;309;p12"/>
          <p:cNvSpPr/>
          <p:nvPr/>
        </p:nvSpPr>
        <p:spPr>
          <a:xfrm>
            <a:off x="0" y="-14513"/>
            <a:ext cx="13251360" cy="13716000"/>
          </a:xfrm>
          <a:prstGeom prst="rect">
            <a:avLst/>
          </a:prstGeom>
          <a:gradFill>
            <a:gsLst>
              <a:gs pos="0">
                <a:srgbClr val="FFFFFF">
                  <a:alpha val="0"/>
                </a:srgbClr>
              </a:gs>
              <a:gs pos="19000">
                <a:srgbClr val="FFFFFF">
                  <a:alpha val="36862"/>
                </a:srgbClr>
              </a:gs>
              <a:gs pos="35000">
                <a:srgbClr val="FFFFFF">
                  <a:alpha val="76862"/>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10" name="Google Shape;310;p12"/>
          <p:cNvSpPr txBox="1"/>
          <p:nvPr/>
        </p:nvSpPr>
        <p:spPr>
          <a:xfrm>
            <a:off x="871409" y="1495304"/>
            <a:ext cx="8044111"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Poppins"/>
                <a:ea typeface="Poppins"/>
                <a:cs typeface="Poppins"/>
                <a:sym typeface="Poppins"/>
              </a:rPr>
              <a:t>EDC AND CIVIL SOCIETY COMMUNICATIONS</a:t>
            </a:r>
            <a:endParaRPr b="0" i="0" sz="5200" u="none" cap="none" strike="noStrike">
              <a:solidFill>
                <a:srgbClr val="92D050"/>
              </a:solidFill>
              <a:latin typeface="Poppins"/>
              <a:ea typeface="Poppins"/>
              <a:cs typeface="Poppins"/>
              <a:sym typeface="Poppins"/>
            </a:endParaRPr>
          </a:p>
        </p:txBody>
      </p:sp>
      <p:sp>
        <p:nvSpPr>
          <p:cNvPr id="311" name="Google Shape;311;p12"/>
          <p:cNvSpPr txBox="1"/>
          <p:nvPr/>
        </p:nvSpPr>
        <p:spPr>
          <a:xfrm>
            <a:off x="871410" y="4453457"/>
            <a:ext cx="6574420" cy="597816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dk2"/>
                </a:solidFill>
                <a:latin typeface="Poppins"/>
                <a:ea typeface="Poppins"/>
                <a:cs typeface="Poppins"/>
                <a:sym typeface="Poppins"/>
              </a:rPr>
              <a:t>Issues we engage in:</a:t>
            </a:r>
            <a:endParaRPr/>
          </a:p>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2"/>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dk2"/>
                </a:solidFill>
                <a:latin typeface="Poppins"/>
                <a:ea typeface="Poppins"/>
                <a:cs typeface="Poppins"/>
                <a:sym typeface="Poppins"/>
              </a:rPr>
              <a:t>Effective Development Cooperation</a:t>
            </a:r>
            <a:endParaRPr/>
          </a:p>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2"/>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dk2"/>
                </a:solidFill>
                <a:latin typeface="Poppins"/>
                <a:ea typeface="Poppins"/>
                <a:cs typeface="Poppins"/>
                <a:sym typeface="Poppins"/>
              </a:rPr>
              <a:t>Sustainable Development Goals</a:t>
            </a:r>
            <a:endParaRPr/>
          </a:p>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chemeClr val="dk2"/>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dk2"/>
                </a:solidFill>
                <a:latin typeface="Poppins"/>
                <a:ea typeface="Poppins"/>
                <a:cs typeface="Poppins"/>
                <a:sym typeface="Poppins"/>
              </a:rPr>
              <a:t>CSO DE and EE</a:t>
            </a:r>
            <a:endParaRPr/>
          </a:p>
          <a:p>
            <a:pPr indent="0" lvl="0" marL="0" marR="0" rtl="0" algn="l">
              <a:lnSpc>
                <a:spcPct val="100000"/>
              </a:lnSpc>
              <a:spcBef>
                <a:spcPts val="0"/>
              </a:spcBef>
              <a:spcAft>
                <a:spcPts val="0"/>
              </a:spcAft>
              <a:buClr>
                <a:srgbClr val="000000"/>
              </a:buClr>
              <a:buSzPts val="4400"/>
              <a:buFont typeface="Arial"/>
              <a:buNone/>
            </a:pPr>
            <a:r>
              <a:t/>
            </a:r>
            <a:endParaRPr b="0" i="0" sz="3600" u="none" cap="none" strike="noStrike">
              <a:solidFill>
                <a:schemeClr val="dk2"/>
              </a:solidFill>
              <a:latin typeface="Poppins"/>
              <a:ea typeface="Poppins"/>
              <a:cs typeface="Poppins"/>
              <a:sym typeface="Poppins"/>
            </a:endParaRPr>
          </a:p>
        </p:txBody>
      </p:sp>
      <p:sp>
        <p:nvSpPr>
          <p:cNvPr id="312" name="Google Shape;312;p12"/>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67"/>
          <p:cNvSpPr txBox="1"/>
          <p:nvPr/>
        </p:nvSpPr>
        <p:spPr>
          <a:xfrm>
            <a:off x="1306286" y="3205660"/>
            <a:ext cx="20162677" cy="3143061"/>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i="0" lang="fr-FR" sz="6500" u="none" cap="none" strike="noStrike">
                <a:solidFill>
                  <a:srgbClr val="92D050"/>
                </a:solidFill>
                <a:latin typeface="Poppins"/>
                <a:ea typeface="Poppins"/>
                <a:cs typeface="Poppins"/>
                <a:sym typeface="Poppins"/>
              </a:rPr>
              <a:t>WHO HAS A COMMUNICATIONS STRATEGY?</a:t>
            </a:r>
            <a:endParaRPr b="1" i="0" sz="6500" u="none" cap="none" strike="noStrike">
              <a:solidFill>
                <a:srgbClr val="92D050"/>
              </a:solidFill>
              <a:latin typeface="Poppins"/>
              <a:ea typeface="Poppins"/>
              <a:cs typeface="Poppins"/>
              <a:sym typeface="Poppins"/>
            </a:endParaRPr>
          </a:p>
          <a:p>
            <a:pPr indent="0" lvl="0" marL="0" marR="0" rtl="0" algn="r">
              <a:lnSpc>
                <a:spcPct val="90000"/>
              </a:lnSpc>
              <a:spcBef>
                <a:spcPts val="0"/>
              </a:spcBef>
              <a:spcAft>
                <a:spcPts val="0"/>
              </a:spcAft>
              <a:buClr>
                <a:srgbClr val="92D050"/>
              </a:buClr>
              <a:buSzPts val="5400"/>
              <a:buFont typeface="Arial"/>
              <a:buNone/>
            </a:pPr>
            <a:r>
              <a:t/>
            </a:r>
            <a:endParaRPr b="1" sz="6500">
              <a:solidFill>
                <a:srgbClr val="92D050"/>
              </a:solidFill>
              <a:latin typeface="Poppins"/>
              <a:ea typeface="Poppins"/>
              <a:cs typeface="Poppins"/>
              <a:sym typeface="Poppins"/>
            </a:endParaRPr>
          </a:p>
          <a:p>
            <a:pPr indent="0" lvl="0" marL="0" marR="0" rtl="0" algn="r">
              <a:lnSpc>
                <a:spcPct val="90000"/>
              </a:lnSpc>
              <a:spcBef>
                <a:spcPts val="0"/>
              </a:spcBef>
              <a:spcAft>
                <a:spcPts val="0"/>
              </a:spcAft>
              <a:buClr>
                <a:srgbClr val="92D050"/>
              </a:buClr>
              <a:buSzPts val="5400"/>
              <a:buFont typeface="Arial"/>
              <a:buNone/>
            </a:pPr>
            <a:r>
              <a:rPr b="1" lang="fr-FR" sz="6500">
                <a:solidFill>
                  <a:schemeClr val="dk2"/>
                </a:solidFill>
                <a:latin typeface="Poppins"/>
                <a:ea typeface="Poppins"/>
                <a:cs typeface="Poppins"/>
                <a:sym typeface="Poppins"/>
              </a:rPr>
              <a:t>Please go to menti.com and enter 2059 9665</a:t>
            </a:r>
            <a:endParaRPr b="1" sz="6500">
              <a:solidFill>
                <a:schemeClr val="dk2"/>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76"/>
          <p:cNvSpPr txBox="1"/>
          <p:nvPr/>
        </p:nvSpPr>
        <p:spPr>
          <a:xfrm>
            <a:off x="2935695" y="119873"/>
            <a:ext cx="19730583"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Poppins"/>
                <a:ea typeface="Poppins"/>
                <a:cs typeface="Poppins"/>
                <a:sym typeface="Poppins"/>
              </a:rPr>
              <a:t>EDC AND CIVIL SOCIETY COMMUNICATIONS</a:t>
            </a:r>
            <a:endParaRPr b="0" i="0" sz="5200" u="none" cap="none" strike="noStrike">
              <a:solidFill>
                <a:srgbClr val="92D050"/>
              </a:solidFill>
              <a:latin typeface="Poppins"/>
              <a:ea typeface="Poppins"/>
              <a:cs typeface="Poppins"/>
              <a:sym typeface="Poppins"/>
            </a:endParaRPr>
          </a:p>
        </p:txBody>
      </p:sp>
      <p:sp>
        <p:nvSpPr>
          <p:cNvPr id="318" name="Google Shape;318;p76"/>
          <p:cNvSpPr txBox="1"/>
          <p:nvPr/>
        </p:nvSpPr>
        <p:spPr>
          <a:xfrm>
            <a:off x="5491710" y="2987787"/>
            <a:ext cx="6574420" cy="597816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accent1"/>
                </a:solidFill>
                <a:latin typeface="Poppins"/>
                <a:ea typeface="Poppins"/>
                <a:cs typeface="Poppins"/>
                <a:sym typeface="Poppins"/>
              </a:rPr>
              <a:t>EDC</a:t>
            </a:r>
            <a:endParaRPr b="0" i="0" sz="3600" u="none" cap="none" strike="noStrike">
              <a:solidFill>
                <a:schemeClr val="accent1"/>
              </a:solidFill>
              <a:latin typeface="Poppins"/>
              <a:ea typeface="Poppins"/>
              <a:cs typeface="Poppins"/>
              <a:sym typeface="Poppins"/>
            </a:endParaRPr>
          </a:p>
        </p:txBody>
      </p:sp>
      <p:sp>
        <p:nvSpPr>
          <p:cNvPr id="319" name="Google Shape;319;p76"/>
          <p:cNvSpPr txBox="1"/>
          <p:nvPr/>
        </p:nvSpPr>
        <p:spPr>
          <a:xfrm>
            <a:off x="12788651" y="2987787"/>
            <a:ext cx="6574420" cy="12081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accent1"/>
                </a:solidFill>
                <a:latin typeface="Poppins"/>
                <a:ea typeface="Poppins"/>
                <a:cs typeface="Poppins"/>
                <a:sym typeface="Poppins"/>
              </a:rPr>
              <a:t>SDGs</a:t>
            </a:r>
            <a:endParaRPr b="0" i="0" sz="3600" u="none" cap="none" strike="noStrike">
              <a:solidFill>
                <a:schemeClr val="accent1"/>
              </a:solidFill>
              <a:latin typeface="Poppins"/>
              <a:ea typeface="Poppins"/>
              <a:cs typeface="Poppins"/>
              <a:sym typeface="Poppins"/>
            </a:endParaRPr>
          </a:p>
        </p:txBody>
      </p:sp>
      <p:sp>
        <p:nvSpPr>
          <p:cNvPr id="320" name="Google Shape;320;p76"/>
          <p:cNvSpPr txBox="1"/>
          <p:nvPr/>
        </p:nvSpPr>
        <p:spPr>
          <a:xfrm>
            <a:off x="4546606" y="9320119"/>
            <a:ext cx="6574420" cy="15232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accent1"/>
                </a:solidFill>
                <a:latin typeface="Poppins"/>
                <a:ea typeface="Poppins"/>
                <a:cs typeface="Poppins"/>
                <a:sym typeface="Poppins"/>
              </a:rPr>
              <a:t>CSO Development Effectiveness</a:t>
            </a:r>
            <a:endParaRPr b="0" i="0" sz="3600" u="none" cap="none" strike="noStrike">
              <a:solidFill>
                <a:schemeClr val="accent1"/>
              </a:solidFill>
              <a:latin typeface="Poppins"/>
              <a:ea typeface="Poppins"/>
              <a:cs typeface="Poppins"/>
              <a:sym typeface="Poppins"/>
            </a:endParaRPr>
          </a:p>
        </p:txBody>
      </p:sp>
      <p:sp>
        <p:nvSpPr>
          <p:cNvPr id="321" name="Google Shape;321;p76"/>
          <p:cNvSpPr txBox="1"/>
          <p:nvPr/>
        </p:nvSpPr>
        <p:spPr>
          <a:xfrm>
            <a:off x="12886849" y="10994499"/>
            <a:ext cx="6574420" cy="15232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Shrinking Civic Space</a:t>
            </a:r>
            <a:endParaRPr b="0" i="0" sz="3600" u="none" cap="none" strike="noStrike">
              <a:solidFill>
                <a:schemeClr val="dk2"/>
              </a:solidFill>
              <a:latin typeface="Poppins"/>
              <a:ea typeface="Poppins"/>
              <a:cs typeface="Poppins"/>
              <a:sym typeface="Poppins"/>
            </a:endParaRPr>
          </a:p>
        </p:txBody>
      </p:sp>
      <p:sp>
        <p:nvSpPr>
          <p:cNvPr id="322" name="Google Shape;322;p76"/>
          <p:cNvSpPr txBox="1"/>
          <p:nvPr/>
        </p:nvSpPr>
        <p:spPr>
          <a:xfrm>
            <a:off x="13441794" y="11955358"/>
            <a:ext cx="6574420" cy="15232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Human rights</a:t>
            </a:r>
            <a:endParaRPr b="0" i="0" sz="3600" u="none" cap="none" strike="noStrike">
              <a:solidFill>
                <a:schemeClr val="dk2"/>
              </a:solidFill>
              <a:latin typeface="Poppins"/>
              <a:ea typeface="Poppins"/>
              <a:cs typeface="Poppins"/>
              <a:sym typeface="Poppins"/>
            </a:endParaRPr>
          </a:p>
        </p:txBody>
      </p:sp>
      <p:sp>
        <p:nvSpPr>
          <p:cNvPr id="323" name="Google Shape;323;p76"/>
          <p:cNvSpPr txBox="1"/>
          <p:nvPr/>
        </p:nvSpPr>
        <p:spPr>
          <a:xfrm>
            <a:off x="3044825" y="10908563"/>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Istanbul Principles</a:t>
            </a:r>
            <a:endParaRPr b="0" i="0" sz="3600" u="none" cap="none" strike="noStrike">
              <a:solidFill>
                <a:schemeClr val="dk2"/>
              </a:solidFill>
              <a:latin typeface="Poppins"/>
              <a:ea typeface="Poppins"/>
              <a:cs typeface="Poppins"/>
              <a:sym typeface="Poppins"/>
            </a:endParaRPr>
          </a:p>
        </p:txBody>
      </p:sp>
      <p:sp>
        <p:nvSpPr>
          <p:cNvPr id="324" name="Google Shape;324;p76"/>
          <p:cNvSpPr txBox="1"/>
          <p:nvPr/>
        </p:nvSpPr>
        <p:spPr>
          <a:xfrm>
            <a:off x="12886849" y="9248769"/>
            <a:ext cx="4513797" cy="15232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accent1"/>
                </a:solidFill>
                <a:latin typeface="Poppins"/>
                <a:ea typeface="Poppins"/>
                <a:cs typeface="Poppins"/>
                <a:sym typeface="Poppins"/>
              </a:rPr>
              <a:t>CSO Enabling Environment</a:t>
            </a:r>
            <a:endParaRPr b="0" i="0" sz="3600" u="none" cap="none" strike="noStrike">
              <a:solidFill>
                <a:schemeClr val="accent1"/>
              </a:solidFill>
              <a:latin typeface="Poppins"/>
              <a:ea typeface="Poppins"/>
              <a:cs typeface="Poppins"/>
              <a:sym typeface="Poppins"/>
            </a:endParaRPr>
          </a:p>
        </p:txBody>
      </p:sp>
      <p:sp>
        <p:nvSpPr>
          <p:cNvPr id="325" name="Google Shape;325;p76"/>
          <p:cNvSpPr txBox="1"/>
          <p:nvPr/>
        </p:nvSpPr>
        <p:spPr>
          <a:xfrm>
            <a:off x="8862295" y="4214908"/>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Development finance</a:t>
            </a:r>
            <a:endParaRPr b="0" i="0" sz="3600" u="none" cap="none" strike="noStrike">
              <a:solidFill>
                <a:schemeClr val="dk2"/>
              </a:solidFill>
              <a:latin typeface="Poppins"/>
              <a:ea typeface="Poppins"/>
              <a:cs typeface="Poppins"/>
              <a:sym typeface="Poppins"/>
            </a:endParaRPr>
          </a:p>
        </p:txBody>
      </p:sp>
      <p:sp>
        <p:nvSpPr>
          <p:cNvPr id="326" name="Google Shape;326;p76"/>
          <p:cNvSpPr txBox="1"/>
          <p:nvPr/>
        </p:nvSpPr>
        <p:spPr>
          <a:xfrm>
            <a:off x="9583599" y="5318355"/>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Climate finance</a:t>
            </a:r>
            <a:endParaRPr b="0" i="0" sz="3600" u="none" cap="none" strike="noStrike">
              <a:solidFill>
                <a:schemeClr val="dk2"/>
              </a:solidFill>
              <a:latin typeface="Poppins"/>
              <a:ea typeface="Poppins"/>
              <a:cs typeface="Poppins"/>
              <a:sym typeface="Poppins"/>
            </a:endParaRPr>
          </a:p>
        </p:txBody>
      </p:sp>
      <p:sp>
        <p:nvSpPr>
          <p:cNvPr id="327" name="Google Shape;327;p76"/>
          <p:cNvSpPr txBox="1"/>
          <p:nvPr/>
        </p:nvSpPr>
        <p:spPr>
          <a:xfrm>
            <a:off x="1565354" y="4403137"/>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Private sector </a:t>
            </a:r>
            <a:endParaRPr/>
          </a:p>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engagement</a:t>
            </a:r>
            <a:endParaRPr b="0" i="0" sz="3600" u="none" cap="none" strike="noStrike">
              <a:solidFill>
                <a:schemeClr val="dk2"/>
              </a:solidFill>
              <a:latin typeface="Poppins"/>
              <a:ea typeface="Poppins"/>
              <a:cs typeface="Poppins"/>
              <a:sym typeface="Poppins"/>
            </a:endParaRPr>
          </a:p>
        </p:txBody>
      </p:sp>
      <p:sp>
        <p:nvSpPr>
          <p:cNvPr id="328" name="Google Shape;328;p76"/>
          <p:cNvSpPr txBox="1"/>
          <p:nvPr/>
        </p:nvSpPr>
        <p:spPr>
          <a:xfrm>
            <a:off x="10531753" y="6349726"/>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Development through constituency lens</a:t>
            </a:r>
            <a:endParaRPr b="0" i="0" sz="3600" u="none" cap="none" strike="noStrike">
              <a:solidFill>
                <a:schemeClr val="dk2"/>
              </a:solidFill>
              <a:latin typeface="Poppins"/>
              <a:ea typeface="Poppins"/>
              <a:cs typeface="Poppins"/>
              <a:sym typeface="Poppins"/>
            </a:endParaRPr>
          </a:p>
        </p:txBody>
      </p:sp>
      <p:sp>
        <p:nvSpPr>
          <p:cNvPr id="329" name="Google Shape;329;p76"/>
          <p:cNvSpPr txBox="1"/>
          <p:nvPr/>
        </p:nvSpPr>
        <p:spPr>
          <a:xfrm>
            <a:off x="15520091" y="4195958"/>
            <a:ext cx="6574420" cy="15232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Conflict and fragility</a:t>
            </a:r>
            <a:endParaRPr b="0" i="0" sz="3600" u="none" cap="none" strike="noStrike">
              <a:solidFill>
                <a:schemeClr val="dk2"/>
              </a:solidFill>
              <a:latin typeface="Poppins"/>
              <a:ea typeface="Poppins"/>
              <a:cs typeface="Poppins"/>
              <a:sym typeface="Poppins"/>
            </a:endParaRPr>
          </a:p>
        </p:txBody>
      </p:sp>
      <p:sp>
        <p:nvSpPr>
          <p:cNvPr id="330" name="Google Shape;330;p76"/>
          <p:cNvSpPr txBox="1"/>
          <p:nvPr/>
        </p:nvSpPr>
        <p:spPr>
          <a:xfrm>
            <a:off x="1481979" y="6635505"/>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Accountability of all development stakeholders</a:t>
            </a:r>
            <a:endParaRPr b="0" i="0" sz="3600" u="none" cap="none" strike="noStrike">
              <a:solidFill>
                <a:schemeClr val="dk2"/>
              </a:solidFill>
              <a:latin typeface="Poppins"/>
              <a:ea typeface="Poppins"/>
              <a:cs typeface="Poppins"/>
              <a:sym typeface="Poppins"/>
            </a:endParaRPr>
          </a:p>
        </p:txBody>
      </p:sp>
      <p:sp>
        <p:nvSpPr>
          <p:cNvPr id="331" name="Google Shape;331;p76"/>
          <p:cNvSpPr txBox="1"/>
          <p:nvPr/>
        </p:nvSpPr>
        <p:spPr>
          <a:xfrm>
            <a:off x="5432593" y="5351852"/>
            <a:ext cx="6574420" cy="104679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3600" u="none" cap="none" strike="noStrike">
                <a:solidFill>
                  <a:schemeClr val="dk2"/>
                </a:solidFill>
                <a:latin typeface="Poppins"/>
                <a:ea typeface="Poppins"/>
                <a:cs typeface="Poppins"/>
                <a:sym typeface="Poppins"/>
              </a:rPr>
              <a:t>ODA</a:t>
            </a:r>
            <a:endParaRPr b="0" i="0" sz="3600" u="none" cap="none" strike="noStrike">
              <a:solidFill>
                <a:schemeClr val="dk2"/>
              </a:solidFill>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78"/>
          <p:cNvSpPr txBox="1"/>
          <p:nvPr/>
        </p:nvSpPr>
        <p:spPr>
          <a:xfrm>
            <a:off x="17022981" y="4942375"/>
            <a:ext cx="7914505" cy="23082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fr-FR" sz="7200" u="none" cap="none" strike="noStrike">
                <a:solidFill>
                  <a:srgbClr val="92D050"/>
                </a:solidFill>
                <a:latin typeface="Poppins"/>
                <a:ea typeface="Poppins"/>
                <a:cs typeface="Poppins"/>
                <a:sym typeface="Poppins"/>
              </a:rPr>
              <a:t>THANK </a:t>
            </a:r>
            <a:endParaRPr/>
          </a:p>
          <a:p>
            <a:pPr indent="0" lvl="0" marL="0" marR="0" rtl="0" algn="l">
              <a:lnSpc>
                <a:spcPct val="100000"/>
              </a:lnSpc>
              <a:spcBef>
                <a:spcPts val="0"/>
              </a:spcBef>
              <a:spcAft>
                <a:spcPts val="0"/>
              </a:spcAft>
              <a:buClr>
                <a:srgbClr val="000000"/>
              </a:buClr>
              <a:buSzPts val="7200"/>
              <a:buFont typeface="Arial"/>
              <a:buNone/>
            </a:pPr>
            <a:r>
              <a:rPr b="1" i="0" lang="fr-FR" sz="7200" u="none" cap="none" strike="noStrike">
                <a:solidFill>
                  <a:srgbClr val="92D050"/>
                </a:solidFill>
                <a:latin typeface="Poppins"/>
                <a:ea typeface="Poppins"/>
                <a:cs typeface="Poppins"/>
                <a:sym typeface="Poppins"/>
              </a:rPr>
              <a:t>YOU!</a:t>
            </a:r>
            <a:endParaRPr b="0" i="0" sz="7200" u="none" cap="none" strike="noStrike">
              <a:solidFill>
                <a:schemeClr val="dk2"/>
              </a:solidFill>
              <a:latin typeface="Poppins"/>
              <a:ea typeface="Poppins"/>
              <a:cs typeface="Poppins"/>
              <a:sym typeface="Poppins"/>
            </a:endParaRPr>
          </a:p>
        </p:txBody>
      </p:sp>
      <p:sp>
        <p:nvSpPr>
          <p:cNvPr id="338" name="Google Shape;338;p78"/>
          <p:cNvSpPr/>
          <p:nvPr/>
        </p:nvSpPr>
        <p:spPr>
          <a:xfrm flipH="1">
            <a:off x="67610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339" name="Google Shape;339;p78"/>
          <p:cNvSpPr txBox="1"/>
          <p:nvPr/>
        </p:nvSpPr>
        <p:spPr>
          <a:xfrm>
            <a:off x="1248878" y="1524625"/>
            <a:ext cx="4847122" cy="2152268"/>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b="0" i="0" lang="fr-FR" sz="3600" u="none" cap="none" strike="noStrike">
                <a:solidFill>
                  <a:schemeClr val="dk2"/>
                </a:solidFill>
                <a:latin typeface="Lato"/>
                <a:ea typeface="Lato"/>
                <a:cs typeface="Lato"/>
                <a:sym typeface="Lato"/>
              </a:rPr>
              <a:t>CSO Partnership for Development Effectiveness</a:t>
            </a:r>
            <a:endParaRPr b="0" i="0" sz="1400" u="none" cap="none" strike="noStrike">
              <a:solidFill>
                <a:srgbClr val="000000"/>
              </a:solidFill>
              <a:latin typeface="Arial"/>
              <a:ea typeface="Arial"/>
              <a:cs typeface="Arial"/>
              <a:sym typeface="Arial"/>
            </a:endParaRPr>
          </a:p>
        </p:txBody>
      </p:sp>
      <p:pic>
        <p:nvPicPr>
          <p:cNvPr id="340" name="Google Shape;340;p78"/>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pic>
        <p:nvPicPr>
          <p:cNvPr descr="A stack of newspapers&#10;&#10;Description automatically generated with low confidence" id="341" name="Google Shape;341;p78"/>
          <p:cNvPicPr preferRelativeResize="0"/>
          <p:nvPr/>
        </p:nvPicPr>
        <p:blipFill rotWithShape="1">
          <a:blip r:embed="rId4">
            <a:alphaModFix/>
          </a:blip>
          <a:srcRect b="0" l="0" r="0" t="0"/>
          <a:stretch/>
        </p:blipFill>
        <p:spPr>
          <a:xfrm>
            <a:off x="7730834" y="1158670"/>
            <a:ext cx="8358125" cy="111441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68"/>
          <p:cNvSpPr txBox="1"/>
          <p:nvPr/>
        </p:nvSpPr>
        <p:spPr>
          <a:xfrm>
            <a:off x="1306286" y="3205660"/>
            <a:ext cx="20162677" cy="3143061"/>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i="0" lang="fr-FR" sz="6500" u="none" cap="none" strike="noStrike">
                <a:solidFill>
                  <a:srgbClr val="92D050"/>
                </a:solidFill>
                <a:latin typeface="Poppins"/>
                <a:ea typeface="Poppins"/>
                <a:cs typeface="Poppins"/>
                <a:sym typeface="Poppins"/>
              </a:rPr>
              <a:t>IF NOT, HOW DO YOU DO COMMUNICATIONS?</a:t>
            </a:r>
            <a:endParaRPr b="0" i="0" sz="6500" u="none" cap="none" strike="noStrike">
              <a:solidFill>
                <a:srgbClr val="92D050"/>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5" name="Shape 165"/>
        <p:cNvGrpSpPr/>
        <p:nvPr/>
      </p:nvGrpSpPr>
      <p:grpSpPr>
        <a:xfrm>
          <a:off x="0" y="0"/>
          <a:ext cx="0" cy="0"/>
          <a:chOff x="0" y="0"/>
          <a:chExt cx="0" cy="0"/>
        </a:xfrm>
      </p:grpSpPr>
      <p:pic>
        <p:nvPicPr>
          <p:cNvPr id="166" name="Google Shape;166;p2"/>
          <p:cNvPicPr preferRelativeResize="0"/>
          <p:nvPr/>
        </p:nvPicPr>
        <p:blipFill rotWithShape="1">
          <a:blip r:embed="rId3">
            <a:alphaModFix/>
          </a:blip>
          <a:srcRect b="0" l="18898" r="18896" t="0"/>
          <a:stretch/>
        </p:blipFill>
        <p:spPr>
          <a:xfrm>
            <a:off x="11592066" y="10"/>
            <a:ext cx="12784974" cy="13715990"/>
          </a:xfrm>
          <a:prstGeom prst="rect">
            <a:avLst/>
          </a:prstGeom>
          <a:noFill/>
          <a:ln>
            <a:noFill/>
          </a:ln>
        </p:spPr>
      </p:pic>
      <p:pic>
        <p:nvPicPr>
          <p:cNvPr id="167" name="Google Shape;167;p2"/>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168" name="Google Shape;168;p2"/>
          <p:cNvSpPr txBox="1"/>
          <p:nvPr/>
        </p:nvSpPr>
        <p:spPr>
          <a:xfrm>
            <a:off x="746449" y="1596889"/>
            <a:ext cx="9716368" cy="3143061"/>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i="0" lang="fr-FR" sz="5200" u="none" cap="none" strike="noStrike">
                <a:solidFill>
                  <a:srgbClr val="92D050"/>
                </a:solidFill>
                <a:latin typeface="Poppins"/>
                <a:ea typeface="Poppins"/>
                <a:cs typeface="Poppins"/>
                <a:sym typeface="Poppins"/>
              </a:rPr>
              <a:t>WHY IS COMMUNICATIONS WORK IMPORTANT?</a:t>
            </a:r>
            <a:endParaRPr b="0" i="0" sz="5200" u="none" cap="none" strike="noStrike">
              <a:solidFill>
                <a:srgbClr val="92D050"/>
              </a:solidFill>
              <a:latin typeface="Poppins"/>
              <a:ea typeface="Poppins"/>
              <a:cs typeface="Poppins"/>
              <a:sym typeface="Poppins"/>
            </a:endParaRPr>
          </a:p>
        </p:txBody>
      </p:sp>
      <p:sp>
        <p:nvSpPr>
          <p:cNvPr id="169" name="Google Shape;169;p2"/>
          <p:cNvSpPr txBox="1"/>
          <p:nvPr/>
        </p:nvSpPr>
        <p:spPr>
          <a:xfrm>
            <a:off x="1066937" y="4217354"/>
            <a:ext cx="10695581" cy="7901757"/>
          </a:xfrm>
          <a:prstGeom prst="rect">
            <a:avLst/>
          </a:prstGeom>
          <a:noFill/>
          <a:ln>
            <a:noFill/>
          </a:ln>
        </p:spPr>
        <p:txBody>
          <a:bodyPr anchorCtr="0" anchor="ctr" bIns="45700" lIns="91425" spcFirstLastPara="1" rIns="91425" wrap="square" tIns="45700">
            <a:noAutofit/>
          </a:bodyPr>
          <a:lstStyle/>
          <a:p>
            <a:pPr indent="-457200" lvl="0" marL="457200" marR="0" rtl="0" algn="l">
              <a:lnSpc>
                <a:spcPct val="10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Serves as our guide in promoting advocacy</a:t>
            </a:r>
            <a:endParaRPr/>
          </a:p>
          <a:p>
            <a:pPr indent="-203200" lvl="0" marL="4572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Poppins"/>
              <a:ea typeface="Poppins"/>
              <a:cs typeface="Poppins"/>
              <a:sym typeface="Poppins"/>
            </a:endParaRPr>
          </a:p>
          <a:p>
            <a:pPr indent="-457200" lvl="0" marL="457200" marR="0" rtl="0" algn="l">
              <a:lnSpc>
                <a:spcPct val="10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Influences the public and decision-makers to rally behind us</a:t>
            </a:r>
            <a:endParaRPr/>
          </a:p>
          <a:p>
            <a:pPr indent="-203200" lvl="0" marL="4572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Poppins"/>
              <a:ea typeface="Poppins"/>
              <a:cs typeface="Poppins"/>
              <a:sym typeface="Poppins"/>
            </a:endParaRPr>
          </a:p>
          <a:p>
            <a:pPr indent="-457200" lvl="0" marL="457200" marR="0" rtl="0" algn="l">
              <a:lnSpc>
                <a:spcPct val="10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Provides fellow people’s and civil society organisations with resources</a:t>
            </a:r>
            <a:endParaRPr/>
          </a:p>
        </p:txBody>
      </p:sp>
      <p:sp>
        <p:nvSpPr>
          <p:cNvPr id="170" name="Google Shape;170;p2"/>
          <p:cNvSpPr/>
          <p:nvPr/>
        </p:nvSpPr>
        <p:spPr>
          <a:xfrm flipH="1">
            <a:off x="11457716" y="1596889"/>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69"/>
          <p:cNvPicPr preferRelativeResize="0"/>
          <p:nvPr/>
        </p:nvPicPr>
        <p:blipFill rotWithShape="1">
          <a:blip r:embed="rId3">
            <a:alphaModFix/>
          </a:blip>
          <a:srcRect b="0" l="18898" r="18896" t="0"/>
          <a:stretch/>
        </p:blipFill>
        <p:spPr>
          <a:xfrm>
            <a:off x="11592066" y="10"/>
            <a:ext cx="12784974" cy="13715990"/>
          </a:xfrm>
          <a:prstGeom prst="rect">
            <a:avLst/>
          </a:prstGeom>
          <a:noFill/>
          <a:ln>
            <a:noFill/>
          </a:ln>
        </p:spPr>
      </p:pic>
      <p:pic>
        <p:nvPicPr>
          <p:cNvPr id="176" name="Google Shape;176;p69"/>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177" name="Google Shape;177;p69"/>
          <p:cNvSpPr txBox="1"/>
          <p:nvPr/>
        </p:nvSpPr>
        <p:spPr>
          <a:xfrm>
            <a:off x="495299" y="1596889"/>
            <a:ext cx="11096155" cy="3143061"/>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i="0" lang="fr-FR" sz="6500" u="none" cap="none" strike="noStrike">
                <a:solidFill>
                  <a:srgbClr val="92D050"/>
                </a:solidFill>
                <a:latin typeface="Poppins"/>
                <a:ea typeface="Poppins"/>
                <a:cs typeface="Poppins"/>
                <a:sym typeface="Poppins"/>
              </a:rPr>
              <a:t>THE IMPORTANCE </a:t>
            </a:r>
            <a:endParaRPr/>
          </a:p>
          <a:p>
            <a:pPr indent="0" lvl="0" marL="0" marR="0" rtl="0" algn="r">
              <a:lnSpc>
                <a:spcPct val="90000"/>
              </a:lnSpc>
              <a:spcBef>
                <a:spcPts val="0"/>
              </a:spcBef>
              <a:spcAft>
                <a:spcPts val="0"/>
              </a:spcAft>
              <a:buClr>
                <a:srgbClr val="92D050"/>
              </a:buClr>
              <a:buSzPts val="5400"/>
              <a:buFont typeface="Arial"/>
              <a:buNone/>
            </a:pPr>
            <a:r>
              <a:rPr b="1" i="0" lang="fr-FR" sz="6500" u="none" cap="none" strike="noStrike">
                <a:solidFill>
                  <a:srgbClr val="92D050"/>
                </a:solidFill>
                <a:latin typeface="Poppins"/>
                <a:ea typeface="Poppins"/>
                <a:cs typeface="Poppins"/>
                <a:sym typeface="Poppins"/>
              </a:rPr>
              <a:t>OF  A COMMUNICATIONS STRATEGY</a:t>
            </a:r>
            <a:endParaRPr b="0" i="0" sz="6500" u="none" cap="none" strike="noStrike">
              <a:solidFill>
                <a:srgbClr val="92D050"/>
              </a:solidFill>
              <a:latin typeface="Poppins"/>
              <a:ea typeface="Poppins"/>
              <a:cs typeface="Poppins"/>
              <a:sym typeface="Poppins"/>
            </a:endParaRPr>
          </a:p>
        </p:txBody>
      </p:sp>
      <p:sp>
        <p:nvSpPr>
          <p:cNvPr id="178" name="Google Shape;178;p69"/>
          <p:cNvSpPr txBox="1"/>
          <p:nvPr/>
        </p:nvSpPr>
        <p:spPr>
          <a:xfrm>
            <a:off x="937395" y="4478693"/>
            <a:ext cx="10695581" cy="6766204"/>
          </a:xfrm>
          <a:prstGeom prst="rect">
            <a:avLst/>
          </a:prstGeom>
          <a:noFill/>
          <a:ln>
            <a:noFill/>
          </a:ln>
        </p:spPr>
        <p:txBody>
          <a:bodyPr anchorCtr="0" anchor="ctr" bIns="45700" lIns="91425" spcFirstLastPara="1" rIns="91425" wrap="square" tIns="45700">
            <a:noAutofit/>
          </a:bodyPr>
          <a:lstStyle/>
          <a:p>
            <a:pPr indent="-457200" lvl="0" marL="4572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Clarifies our goals and target audience</a:t>
            </a:r>
            <a:endParaRPr/>
          </a:p>
          <a:p>
            <a:pPr indent="-203200" lvl="0" marL="4572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Poppins"/>
              <a:ea typeface="Poppins"/>
              <a:cs typeface="Poppins"/>
              <a:sym typeface="Poppins"/>
            </a:endParaRPr>
          </a:p>
          <a:p>
            <a:pPr indent="-457200" lvl="0" marL="457200" marR="0" rtl="0" algn="l">
              <a:lnSpc>
                <a:spcPct val="10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Shapes our message to resonate with our target group</a:t>
            </a:r>
            <a:endParaRPr/>
          </a:p>
          <a:p>
            <a:pPr indent="-203200" lvl="0" marL="457200" marR="0" rtl="0" algn="l">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Poppins"/>
              <a:ea typeface="Poppins"/>
              <a:cs typeface="Poppins"/>
              <a:sym typeface="Poppins"/>
            </a:endParaRPr>
          </a:p>
          <a:p>
            <a:pPr indent="-457200" lvl="0" marL="457200" marR="0" rtl="0" algn="l">
              <a:lnSpc>
                <a:spcPct val="10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Helps ensure the effectiveness of our communications work</a:t>
            </a:r>
            <a:endParaRPr b="0" i="0" sz="4000" u="none" cap="none" strike="noStrike">
              <a:solidFill>
                <a:srgbClr val="000000"/>
              </a:solidFill>
              <a:latin typeface="Poppins"/>
              <a:ea typeface="Poppins"/>
              <a:cs typeface="Poppins"/>
              <a:sym typeface="Poppins"/>
            </a:endParaRPr>
          </a:p>
        </p:txBody>
      </p:sp>
      <p:sp>
        <p:nvSpPr>
          <p:cNvPr id="179" name="Google Shape;179;p69"/>
          <p:cNvSpPr/>
          <p:nvPr/>
        </p:nvSpPr>
        <p:spPr>
          <a:xfrm flipH="1">
            <a:off x="11633282" y="159689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70"/>
          <p:cNvPicPr preferRelativeResize="0"/>
          <p:nvPr/>
        </p:nvPicPr>
        <p:blipFill rotWithShape="1">
          <a:blip r:embed="rId3">
            <a:alphaModFix/>
          </a:blip>
          <a:srcRect b="0" l="18897" r="18896" t="0"/>
          <a:stretch/>
        </p:blipFill>
        <p:spPr>
          <a:xfrm>
            <a:off x="11592066" y="10"/>
            <a:ext cx="12784975" cy="13715992"/>
          </a:xfrm>
          <a:prstGeom prst="rect">
            <a:avLst/>
          </a:prstGeom>
          <a:noFill/>
          <a:ln>
            <a:noFill/>
          </a:ln>
        </p:spPr>
      </p:pic>
      <p:pic>
        <p:nvPicPr>
          <p:cNvPr id="185" name="Google Shape;185;p70"/>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186" name="Google Shape;186;p70"/>
          <p:cNvSpPr txBox="1"/>
          <p:nvPr/>
        </p:nvSpPr>
        <p:spPr>
          <a:xfrm>
            <a:off x="727221" y="1594014"/>
            <a:ext cx="10579249" cy="2623200"/>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Poppins"/>
                <a:ea typeface="Poppins"/>
                <a:cs typeface="Poppins"/>
                <a:sym typeface="Poppins"/>
              </a:rPr>
              <a:t>WHAT IS EFFECTIVE COMMUNICATIONS WORK?</a:t>
            </a:r>
            <a:endParaRPr b="0" i="0" sz="5400" u="none" cap="none" strike="noStrike">
              <a:solidFill>
                <a:srgbClr val="92D050"/>
              </a:solidFill>
              <a:latin typeface="Poppins"/>
              <a:ea typeface="Poppins"/>
              <a:cs typeface="Poppins"/>
              <a:sym typeface="Poppins"/>
            </a:endParaRPr>
          </a:p>
        </p:txBody>
      </p:sp>
      <p:sp>
        <p:nvSpPr>
          <p:cNvPr id="187" name="Google Shape;187;p70"/>
          <p:cNvSpPr txBox="1"/>
          <p:nvPr/>
        </p:nvSpPr>
        <p:spPr>
          <a:xfrm>
            <a:off x="1609574" y="4544286"/>
            <a:ext cx="9411300" cy="7577700"/>
          </a:xfrm>
          <a:prstGeom prst="rect">
            <a:avLst/>
          </a:prstGeom>
          <a:noFill/>
          <a:ln>
            <a:noFill/>
          </a:ln>
        </p:spPr>
        <p:txBody>
          <a:bodyPr anchorCtr="0" anchor="ctr" bIns="45700" lIns="91425" spcFirstLastPara="1" rIns="91425" wrap="square" tIns="45700">
            <a:noAutofit/>
          </a:bodyPr>
          <a:lstStyle/>
          <a:p>
            <a:pPr indent="-685800" lvl="0" marL="685800" marR="0" rtl="0" algn="l">
              <a:lnSpc>
                <a:spcPct val="100000"/>
              </a:lnSpc>
              <a:spcBef>
                <a:spcPts val="0"/>
              </a:spcBef>
              <a:spcAft>
                <a:spcPts val="0"/>
              </a:spcAft>
              <a:buClr>
                <a:srgbClr val="000000"/>
              </a:buClr>
              <a:buSzPts val="4500"/>
              <a:buFont typeface="Arial"/>
              <a:buChar char="•"/>
            </a:pPr>
            <a:r>
              <a:rPr b="0" i="0" lang="fr-FR" sz="4500" u="none" cap="none" strike="noStrike">
                <a:solidFill>
                  <a:srgbClr val="000000"/>
                </a:solidFill>
                <a:latin typeface="Poppins"/>
                <a:ea typeface="Poppins"/>
                <a:cs typeface="Poppins"/>
                <a:sym typeface="Poppins"/>
              </a:rPr>
              <a:t>Is relevant to the concerns and interests of the audience</a:t>
            </a:r>
            <a:endParaRPr/>
          </a:p>
          <a:p>
            <a:pPr indent="-400050" lvl="0" marL="68580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Poppins"/>
              <a:ea typeface="Poppins"/>
              <a:cs typeface="Poppins"/>
              <a:sym typeface="Poppins"/>
            </a:endParaRPr>
          </a:p>
          <a:p>
            <a:pPr indent="-685800" lvl="0" marL="685800" marR="0" rtl="0" algn="l">
              <a:lnSpc>
                <a:spcPct val="100000"/>
              </a:lnSpc>
              <a:spcBef>
                <a:spcPts val="0"/>
              </a:spcBef>
              <a:spcAft>
                <a:spcPts val="0"/>
              </a:spcAft>
              <a:buClr>
                <a:srgbClr val="000000"/>
              </a:buClr>
              <a:buSzPts val="4500"/>
              <a:buFont typeface="Arial"/>
              <a:buChar char="•"/>
            </a:pPr>
            <a:r>
              <a:rPr b="0" i="0" lang="fr-FR" sz="4500" u="none" cap="none" strike="noStrike">
                <a:solidFill>
                  <a:srgbClr val="000000"/>
                </a:solidFill>
                <a:latin typeface="Poppins"/>
                <a:ea typeface="Poppins"/>
                <a:cs typeface="Poppins"/>
                <a:sym typeface="Poppins"/>
              </a:rPr>
              <a:t>Grounded in the reality of the constituencies</a:t>
            </a:r>
            <a:endParaRPr/>
          </a:p>
          <a:p>
            <a:pPr indent="-400050" lvl="0" marL="68580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Poppins"/>
              <a:ea typeface="Poppins"/>
              <a:cs typeface="Poppins"/>
              <a:sym typeface="Poppins"/>
            </a:endParaRPr>
          </a:p>
          <a:p>
            <a:pPr indent="-685800" lvl="0" marL="685800" marR="0" rtl="0" algn="l">
              <a:lnSpc>
                <a:spcPct val="100000"/>
              </a:lnSpc>
              <a:spcBef>
                <a:spcPts val="0"/>
              </a:spcBef>
              <a:spcAft>
                <a:spcPts val="0"/>
              </a:spcAft>
              <a:buClr>
                <a:srgbClr val="000000"/>
              </a:buClr>
              <a:buSzPts val="4500"/>
              <a:buFont typeface="Arial"/>
              <a:buChar char="•"/>
            </a:pPr>
            <a:r>
              <a:rPr b="0" i="0" lang="fr-FR" sz="4500" u="none" cap="none" strike="noStrike">
                <a:solidFill>
                  <a:srgbClr val="000000"/>
                </a:solidFill>
                <a:latin typeface="Poppins"/>
                <a:ea typeface="Poppins"/>
                <a:cs typeface="Poppins"/>
                <a:sym typeface="Poppins"/>
              </a:rPr>
              <a:t>Uses resources efficiently</a:t>
            </a:r>
            <a:endParaRPr/>
          </a:p>
          <a:p>
            <a:pPr indent="-400050" lvl="0" marL="68580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Poppins"/>
              <a:ea typeface="Poppins"/>
              <a:cs typeface="Poppins"/>
              <a:sym typeface="Poppins"/>
            </a:endParaRPr>
          </a:p>
          <a:p>
            <a:pPr indent="-685800" lvl="0" marL="685800" marR="0" rtl="0" algn="l">
              <a:lnSpc>
                <a:spcPct val="100000"/>
              </a:lnSpc>
              <a:spcBef>
                <a:spcPts val="0"/>
              </a:spcBef>
              <a:spcAft>
                <a:spcPts val="0"/>
              </a:spcAft>
              <a:buClr>
                <a:srgbClr val="000000"/>
              </a:buClr>
              <a:buSzPts val="4500"/>
              <a:buFont typeface="Arial"/>
              <a:buChar char="•"/>
            </a:pPr>
            <a:r>
              <a:rPr b="0" i="0" lang="fr-FR" sz="4500" u="none" cap="none" strike="noStrike">
                <a:solidFill>
                  <a:srgbClr val="000000"/>
                </a:solidFill>
                <a:latin typeface="Poppins"/>
                <a:ea typeface="Poppins"/>
                <a:cs typeface="Poppins"/>
                <a:sym typeface="Poppins"/>
              </a:rPr>
              <a:t>Generates the results we want</a:t>
            </a:r>
            <a:endParaRPr/>
          </a:p>
          <a:p>
            <a:pPr indent="-400050" lvl="0" marL="68580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Poppins"/>
              <a:ea typeface="Poppins"/>
              <a:cs typeface="Poppins"/>
              <a:sym typeface="Poppins"/>
            </a:endParaRPr>
          </a:p>
        </p:txBody>
      </p:sp>
      <p:sp>
        <p:nvSpPr>
          <p:cNvPr id="188" name="Google Shape;188;p70"/>
          <p:cNvSpPr/>
          <p:nvPr/>
        </p:nvSpPr>
        <p:spPr>
          <a:xfrm flipH="1">
            <a:off x="11633284" y="1596890"/>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71"/>
          <p:cNvPicPr preferRelativeResize="0"/>
          <p:nvPr/>
        </p:nvPicPr>
        <p:blipFill rotWithShape="1">
          <a:blip r:embed="rId3">
            <a:alphaModFix/>
          </a:blip>
          <a:srcRect b="0" l="18897" r="18896" t="0"/>
          <a:stretch/>
        </p:blipFill>
        <p:spPr>
          <a:xfrm>
            <a:off x="11592066" y="10"/>
            <a:ext cx="12784975" cy="13715992"/>
          </a:xfrm>
          <a:prstGeom prst="rect">
            <a:avLst/>
          </a:prstGeom>
          <a:noFill/>
          <a:ln>
            <a:noFill/>
          </a:ln>
        </p:spPr>
      </p:pic>
      <p:pic>
        <p:nvPicPr>
          <p:cNvPr id="194" name="Google Shape;194;p71"/>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195" name="Google Shape;195;p71"/>
          <p:cNvSpPr txBox="1"/>
          <p:nvPr/>
        </p:nvSpPr>
        <p:spPr>
          <a:xfrm>
            <a:off x="149291" y="1594013"/>
            <a:ext cx="11442166" cy="2623201"/>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200"/>
              <a:buFont typeface="Arial"/>
              <a:buNone/>
            </a:pPr>
            <a:r>
              <a:rPr b="1" i="0" lang="fr-FR" sz="5400" u="none" cap="none" strike="noStrike">
                <a:solidFill>
                  <a:srgbClr val="92D050"/>
                </a:solidFill>
                <a:latin typeface="Poppins"/>
                <a:ea typeface="Poppins"/>
                <a:cs typeface="Poppins"/>
                <a:sym typeface="Poppins"/>
              </a:rPr>
              <a:t>COMMON THOUGHTS </a:t>
            </a:r>
            <a:endParaRPr/>
          </a:p>
          <a:p>
            <a:pPr indent="0" lvl="0" marL="0" marR="0" rtl="0" algn="r">
              <a:lnSpc>
                <a:spcPct val="90000"/>
              </a:lnSpc>
              <a:spcBef>
                <a:spcPts val="0"/>
              </a:spcBef>
              <a:spcAft>
                <a:spcPts val="0"/>
              </a:spcAft>
              <a:buClr>
                <a:srgbClr val="92D050"/>
              </a:buClr>
              <a:buSzPts val="5200"/>
              <a:buFont typeface="Arial"/>
              <a:buNone/>
            </a:pPr>
            <a:r>
              <a:rPr b="1" i="0" lang="fr-FR" sz="5400" u="none" cap="none" strike="noStrike">
                <a:solidFill>
                  <a:srgbClr val="92D050"/>
                </a:solidFill>
                <a:latin typeface="Poppins"/>
                <a:ea typeface="Poppins"/>
                <a:cs typeface="Poppins"/>
                <a:sym typeface="Poppins"/>
              </a:rPr>
              <a:t>ON EDC AND COMMUNICATIONS</a:t>
            </a:r>
            <a:endParaRPr/>
          </a:p>
        </p:txBody>
      </p:sp>
      <p:sp>
        <p:nvSpPr>
          <p:cNvPr id="196" name="Google Shape;196;p71"/>
          <p:cNvSpPr txBox="1"/>
          <p:nvPr/>
        </p:nvSpPr>
        <p:spPr>
          <a:xfrm>
            <a:off x="1422961" y="5067714"/>
            <a:ext cx="10168496" cy="7577700"/>
          </a:xfrm>
          <a:prstGeom prst="rect">
            <a:avLst/>
          </a:prstGeom>
          <a:noFill/>
          <a:ln>
            <a:noFill/>
          </a:ln>
        </p:spPr>
        <p:txBody>
          <a:bodyPr anchorCtr="0" anchor="ctr" bIns="45700" lIns="91425" spcFirstLastPara="1" rIns="91425" wrap="square" tIns="45700">
            <a:noAutofit/>
          </a:bodyPr>
          <a:lstStyle/>
          <a:p>
            <a:pPr indent="-685800" lvl="0" marL="685800" marR="0" rtl="0" algn="l">
              <a:lnSpc>
                <a:spcPct val="100000"/>
              </a:lnSpc>
              <a:spcBef>
                <a:spcPts val="1200"/>
              </a:spcBef>
              <a:spcAft>
                <a:spcPts val="0"/>
              </a:spcAft>
              <a:buClr>
                <a:schemeClr val="dk2"/>
              </a:buClr>
              <a:buSzPts val="7800"/>
              <a:buFont typeface="Arial"/>
              <a:buChar char="•"/>
            </a:pPr>
            <a:r>
              <a:rPr b="0" i="0" lang="fr-FR" sz="4000" u="none" cap="none" strike="noStrike">
                <a:solidFill>
                  <a:srgbClr val="000000"/>
                </a:solidFill>
                <a:latin typeface="Poppins"/>
                <a:ea typeface="Poppins"/>
                <a:cs typeface="Poppins"/>
                <a:sym typeface="Poppins"/>
              </a:rPr>
              <a:t>Effective Development Cooperation (EDC) is too technical</a:t>
            </a:r>
            <a:endParaRPr/>
          </a:p>
          <a:p>
            <a:pPr indent="-685800" lvl="0" marL="685800" marR="0" rtl="0" algn="l">
              <a:lnSpc>
                <a:spcPct val="100000"/>
              </a:lnSpc>
              <a:spcBef>
                <a:spcPts val="1200"/>
              </a:spcBef>
              <a:spcAft>
                <a:spcPts val="0"/>
              </a:spcAft>
              <a:buClr>
                <a:schemeClr val="dk2"/>
              </a:buClr>
              <a:buSzPts val="7800"/>
              <a:buFont typeface="Arial"/>
              <a:buChar char="•"/>
            </a:pPr>
            <a:r>
              <a:rPr b="0" i="0" lang="fr-FR" sz="4000" u="none" cap="none" strike="noStrike">
                <a:solidFill>
                  <a:srgbClr val="000000"/>
                </a:solidFill>
                <a:latin typeface="Poppins"/>
                <a:ea typeface="Poppins"/>
                <a:cs typeface="Poppins"/>
                <a:sym typeface="Poppins"/>
              </a:rPr>
              <a:t>People are not interested in EDC</a:t>
            </a:r>
            <a:endParaRPr/>
          </a:p>
          <a:p>
            <a:pPr indent="-685800" lvl="0" marL="685800" marR="0" rtl="0" algn="l">
              <a:lnSpc>
                <a:spcPct val="100000"/>
              </a:lnSpc>
              <a:spcBef>
                <a:spcPts val="1200"/>
              </a:spcBef>
              <a:spcAft>
                <a:spcPts val="0"/>
              </a:spcAft>
              <a:buClr>
                <a:schemeClr val="dk2"/>
              </a:buClr>
              <a:buSzPts val="7800"/>
              <a:buFont typeface="Arial"/>
              <a:buChar char="•"/>
            </a:pPr>
            <a:r>
              <a:rPr b="0" i="0" lang="fr-FR" sz="4000" u="none" cap="none" strike="noStrike">
                <a:solidFill>
                  <a:srgbClr val="000000"/>
                </a:solidFill>
                <a:latin typeface="Poppins"/>
                <a:ea typeface="Poppins"/>
                <a:cs typeface="Poppins"/>
                <a:sym typeface="Poppins"/>
              </a:rPr>
              <a:t>Each should just focus on what our organisation does</a:t>
            </a:r>
            <a:endParaRPr/>
          </a:p>
          <a:p>
            <a:pPr indent="-685800" lvl="0" marL="685800" marR="0" rtl="0" algn="l">
              <a:lnSpc>
                <a:spcPct val="100000"/>
              </a:lnSpc>
              <a:spcBef>
                <a:spcPts val="1200"/>
              </a:spcBef>
              <a:spcAft>
                <a:spcPts val="0"/>
              </a:spcAft>
              <a:buClr>
                <a:schemeClr val="dk2"/>
              </a:buClr>
              <a:buSzPts val="7800"/>
              <a:buFont typeface="Arial"/>
              <a:buChar char="•"/>
            </a:pPr>
            <a:r>
              <a:rPr b="0" i="0" lang="fr-FR" sz="4000" u="none" cap="none" strike="noStrike">
                <a:solidFill>
                  <a:srgbClr val="000000"/>
                </a:solidFill>
                <a:latin typeface="Poppins"/>
                <a:ea typeface="Poppins"/>
                <a:cs typeface="Poppins"/>
                <a:sym typeface="Poppins"/>
              </a:rPr>
              <a:t>There is no need for a communications strategy or a plan</a:t>
            </a:r>
            <a:endParaRPr/>
          </a:p>
          <a:p>
            <a:pPr indent="-685800" lvl="0" marL="685800" marR="0" rtl="0" algn="l">
              <a:lnSpc>
                <a:spcPct val="100000"/>
              </a:lnSpc>
              <a:spcBef>
                <a:spcPts val="1200"/>
              </a:spcBef>
              <a:spcAft>
                <a:spcPts val="0"/>
              </a:spcAft>
              <a:buClr>
                <a:schemeClr val="dk2"/>
              </a:buClr>
              <a:buSzPts val="7800"/>
              <a:buFont typeface="Arial"/>
              <a:buChar char="•"/>
            </a:pPr>
            <a:r>
              <a:rPr b="0" i="0" lang="fr-FR" sz="4000" u="none" cap="none" strike="noStrike">
                <a:solidFill>
                  <a:srgbClr val="000000"/>
                </a:solidFill>
                <a:latin typeface="Poppins"/>
                <a:ea typeface="Poppins"/>
                <a:cs typeface="Poppins"/>
                <a:sym typeface="Poppins"/>
              </a:rPr>
              <a:t>We have no resources for communications, so there’s no need to focus on it</a:t>
            </a:r>
            <a:endParaRPr b="0" i="0" sz="4000" u="none" cap="none" strike="noStrike">
              <a:solidFill>
                <a:schemeClr val="dk2"/>
              </a:solidFill>
              <a:latin typeface="Poppins"/>
              <a:ea typeface="Poppins"/>
              <a:cs typeface="Poppins"/>
              <a:sym typeface="Poppins"/>
            </a:endParaRPr>
          </a:p>
          <a:p>
            <a:pPr indent="-374650" lvl="0" marL="1143000" marR="0" rtl="0" algn="l">
              <a:lnSpc>
                <a:spcPct val="100000"/>
              </a:lnSpc>
              <a:spcBef>
                <a:spcPts val="1200"/>
              </a:spcBef>
              <a:spcAft>
                <a:spcPts val="0"/>
              </a:spcAft>
              <a:buClr>
                <a:srgbClr val="000000"/>
              </a:buClr>
              <a:buSzPts val="4900"/>
              <a:buFont typeface="Arial"/>
              <a:buNone/>
            </a:pPr>
            <a:r>
              <a:t/>
            </a:r>
            <a:endParaRPr b="0" i="0" sz="4000" u="none" cap="none" strike="noStrike">
              <a:solidFill>
                <a:srgbClr val="000000"/>
              </a:solidFill>
              <a:latin typeface="Poppins"/>
              <a:ea typeface="Poppins"/>
              <a:cs typeface="Poppins"/>
              <a:sym typeface="Poppins"/>
            </a:endParaRPr>
          </a:p>
        </p:txBody>
      </p:sp>
      <p:sp>
        <p:nvSpPr>
          <p:cNvPr id="197" name="Google Shape;197;p71"/>
          <p:cNvSpPr/>
          <p:nvPr/>
        </p:nvSpPr>
        <p:spPr>
          <a:xfrm flipH="1">
            <a:off x="11829020" y="1594014"/>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72"/>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03" name="Google Shape;203;p72"/>
          <p:cNvSpPr/>
          <p:nvPr/>
        </p:nvSpPr>
        <p:spPr>
          <a:xfrm>
            <a:off x="3" y="0"/>
            <a:ext cx="19508121" cy="13716000"/>
          </a:xfrm>
          <a:prstGeom prst="rect">
            <a:avLst/>
          </a:prstGeom>
          <a:gradFill>
            <a:gsLst>
              <a:gs pos="0">
                <a:srgbClr val="FFFFFF">
                  <a:alpha val="0"/>
                </a:srgbClr>
              </a:gs>
              <a:gs pos="19000">
                <a:srgbClr val="FFFFFF">
                  <a:alpha val="36862"/>
                </a:srgbClr>
              </a:gs>
              <a:gs pos="35000">
                <a:srgbClr val="FFFFFF">
                  <a:alpha val="76862"/>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04" name="Google Shape;204;p72"/>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pic>
        <p:nvPicPr>
          <p:cNvPr id="205" name="Google Shape;205;p72"/>
          <p:cNvPicPr preferRelativeResize="0"/>
          <p:nvPr/>
        </p:nvPicPr>
        <p:blipFill rotWithShape="1">
          <a:blip r:embed="rId3">
            <a:alphaModFix/>
          </a:blip>
          <a:srcRect b="0" l="31512" r="0" t="0"/>
          <a:stretch/>
        </p:blipFill>
        <p:spPr>
          <a:xfrm>
            <a:off x="10286999" y="-19050"/>
            <a:ext cx="14090647" cy="13716000"/>
          </a:xfrm>
          <a:prstGeom prst="rect">
            <a:avLst/>
          </a:prstGeom>
          <a:noFill/>
          <a:ln>
            <a:noFill/>
          </a:ln>
        </p:spPr>
      </p:pic>
      <p:pic>
        <p:nvPicPr>
          <p:cNvPr id="206" name="Google Shape;206;p72"/>
          <p:cNvPicPr preferRelativeResize="0"/>
          <p:nvPr/>
        </p:nvPicPr>
        <p:blipFill rotWithShape="1">
          <a:blip r:embed="rId4">
            <a:alphaModFix/>
          </a:blip>
          <a:srcRect b="0" l="0" r="0" t="0"/>
          <a:stretch/>
        </p:blipFill>
        <p:spPr>
          <a:xfrm rot="10800000">
            <a:off x="19796" y="-19050"/>
            <a:ext cx="24377650" cy="13716000"/>
          </a:xfrm>
          <a:prstGeom prst="rect">
            <a:avLst/>
          </a:prstGeom>
          <a:noFill/>
          <a:ln>
            <a:noFill/>
          </a:ln>
        </p:spPr>
      </p:pic>
      <p:sp>
        <p:nvSpPr>
          <p:cNvPr id="207" name="Google Shape;207;p72"/>
          <p:cNvSpPr txBox="1"/>
          <p:nvPr/>
        </p:nvSpPr>
        <p:spPr>
          <a:xfrm>
            <a:off x="1033292" y="4627984"/>
            <a:ext cx="9971072" cy="7036028"/>
          </a:xfrm>
          <a:prstGeom prst="rect">
            <a:avLst/>
          </a:prstGeom>
          <a:noFill/>
          <a:ln>
            <a:noFill/>
          </a:ln>
        </p:spPr>
        <p:txBody>
          <a:bodyPr anchorCtr="0" anchor="t" bIns="45700" lIns="91425" spcFirstLastPara="1" rIns="91425" wrap="square" tIns="45700">
            <a:noAutofit/>
          </a:bodyPr>
          <a:lstStyle/>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External context </a:t>
            </a:r>
            <a:endParaRPr b="0" i="0" sz="4000" u="none" cap="none" strike="noStrike">
              <a:solidFill>
                <a:srgbClr val="000000"/>
              </a:solidFill>
              <a:latin typeface="Poppins"/>
              <a:ea typeface="Poppins"/>
              <a:cs typeface="Poppins"/>
              <a:sym typeface="Poppins"/>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Internal context</a:t>
            </a:r>
            <a:endParaRPr b="0" i="0" sz="4000" u="none" cap="none" strike="noStrike">
              <a:solidFill>
                <a:srgbClr val="000000"/>
              </a:solidFill>
              <a:latin typeface="Poppins"/>
              <a:ea typeface="Poppins"/>
              <a:cs typeface="Poppins"/>
              <a:sym typeface="Poppins"/>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Stakeholder analysis</a:t>
            </a:r>
            <a:endParaRPr b="0" i="0" sz="4000" u="none" cap="none" strike="noStrike">
              <a:solidFill>
                <a:srgbClr val="000000"/>
              </a:solidFill>
              <a:latin typeface="Poppins"/>
              <a:ea typeface="Poppins"/>
              <a:cs typeface="Poppins"/>
              <a:sym typeface="Poppins"/>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Planning imperatives</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Resource map</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Objectives</a:t>
            </a:r>
            <a:endParaRPr/>
          </a:p>
          <a:p>
            <a:pPr indent="-685800" lvl="0" marL="685800" marR="0" rtl="0" algn="l">
              <a:lnSpc>
                <a:spcPct val="150000"/>
              </a:lnSpc>
              <a:spcBef>
                <a:spcPts val="0"/>
              </a:spcBef>
              <a:spcAft>
                <a:spcPts val="0"/>
              </a:spcAft>
              <a:buClr>
                <a:srgbClr val="000000"/>
              </a:buClr>
              <a:buSzPts val="4000"/>
              <a:buFont typeface="Arial"/>
              <a:buChar char="•"/>
            </a:pPr>
            <a:r>
              <a:rPr b="0" i="0" lang="fr-FR" sz="4000" u="none" cap="none" strike="noStrike">
                <a:solidFill>
                  <a:srgbClr val="000000"/>
                </a:solidFill>
                <a:latin typeface="Poppins"/>
                <a:ea typeface="Poppins"/>
                <a:cs typeface="Poppins"/>
                <a:sym typeface="Poppins"/>
              </a:rPr>
              <a:t>Key activities </a:t>
            </a:r>
            <a:br>
              <a:rPr b="0" i="0" lang="fr-FR" sz="4000" u="none" cap="none" strike="noStrike">
                <a:solidFill>
                  <a:srgbClr val="000000"/>
                </a:solidFill>
                <a:latin typeface="Poppins"/>
                <a:ea typeface="Poppins"/>
                <a:cs typeface="Poppins"/>
                <a:sym typeface="Poppins"/>
              </a:rPr>
            </a:br>
            <a:endParaRPr b="0" i="0" sz="4000" u="none" cap="none" strike="noStrike">
              <a:solidFill>
                <a:srgbClr val="000000"/>
              </a:solidFill>
              <a:latin typeface="Poppins"/>
              <a:ea typeface="Poppins"/>
              <a:cs typeface="Poppins"/>
              <a:sym typeface="Poppins"/>
            </a:endParaRPr>
          </a:p>
        </p:txBody>
      </p:sp>
      <p:sp>
        <p:nvSpPr>
          <p:cNvPr id="208" name="Google Shape;208;p72"/>
          <p:cNvSpPr txBox="1"/>
          <p:nvPr/>
        </p:nvSpPr>
        <p:spPr>
          <a:xfrm>
            <a:off x="19798" y="1045029"/>
            <a:ext cx="10964766" cy="2876985"/>
          </a:xfrm>
          <a:prstGeom prst="rect">
            <a:avLst/>
          </a:prstGeom>
          <a:noFill/>
          <a:ln>
            <a:noFill/>
          </a:ln>
        </p:spPr>
        <p:txBody>
          <a:bodyPr anchorCtr="0" anchor="b" bIns="45700" lIns="91425" spcFirstLastPara="1" rIns="91425" wrap="square" tIns="45700">
            <a:normAutofit/>
          </a:bodyPr>
          <a:lstStyle/>
          <a:p>
            <a:pPr indent="0" lvl="0" marL="0" marR="0" rtl="0" algn="r">
              <a:lnSpc>
                <a:spcPct val="90000"/>
              </a:lnSpc>
              <a:spcBef>
                <a:spcPts val="0"/>
              </a:spcBef>
              <a:spcAft>
                <a:spcPts val="0"/>
              </a:spcAft>
              <a:buNone/>
            </a:pPr>
            <a:r>
              <a:rPr b="1" i="0" lang="fr-FR" sz="4800" u="none" cap="none" strike="noStrike">
                <a:solidFill>
                  <a:srgbClr val="92D050"/>
                </a:solidFill>
                <a:latin typeface="Poppins"/>
                <a:ea typeface="Poppins"/>
                <a:cs typeface="Poppins"/>
                <a:sym typeface="Poppins"/>
              </a:rPr>
              <a:t>PARTS OF A COMMUNICATIONS STRATEGY</a:t>
            </a:r>
            <a:endParaRPr b="0" i="0" sz="4800" u="none" cap="none" strike="noStrike">
              <a:solidFill>
                <a:srgbClr val="92D050"/>
              </a:solidFill>
              <a:latin typeface="Poppins"/>
              <a:ea typeface="Poppins"/>
              <a:cs typeface="Poppins"/>
              <a:sym typeface="Poppins"/>
            </a:endParaRPr>
          </a:p>
        </p:txBody>
      </p:sp>
      <p:sp>
        <p:nvSpPr>
          <p:cNvPr id="209" name="Google Shape;209;p72"/>
          <p:cNvSpPr/>
          <p:nvPr/>
        </p:nvSpPr>
        <p:spPr>
          <a:xfrm flipH="1">
            <a:off x="11200110"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8">
                                            <p:txEl>
                                              <p:pRg end="0" st="0"/>
                                            </p:txEl>
                                          </p:spTgt>
                                        </p:tgtEl>
                                        <p:attrNameLst>
                                          <p:attrName>style.visibility</p:attrName>
                                        </p:attrNameLst>
                                      </p:cBhvr>
                                      <p:to>
                                        <p:strVal val="visible"/>
                                      </p:to>
                                    </p:set>
                                    <p:anim calcmode="lin" valueType="num">
                                      <p:cBhvr additive="base">
                                        <p:cTn dur="500"/>
                                        <p:tgtEl>
                                          <p:spTgt spid="20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f9e14020c1_0_23"/>
          <p:cNvSpPr/>
          <p:nvPr/>
        </p:nvSpPr>
        <p:spPr>
          <a:xfrm>
            <a:off x="0" y="0"/>
            <a:ext cx="24377700"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15" name="Google Shape;215;gf9e14020c1_0_23"/>
          <p:cNvSpPr/>
          <p:nvPr/>
        </p:nvSpPr>
        <p:spPr>
          <a:xfrm>
            <a:off x="3" y="0"/>
            <a:ext cx="19508100" cy="13716000"/>
          </a:xfrm>
          <a:prstGeom prst="rect">
            <a:avLst/>
          </a:prstGeom>
          <a:gradFill>
            <a:gsLst>
              <a:gs pos="0">
                <a:srgbClr val="FFFFFF">
                  <a:alpha val="0"/>
                </a:srgbClr>
              </a:gs>
              <a:gs pos="19000">
                <a:srgbClr val="FFFFFF">
                  <a:alpha val="36862"/>
                </a:srgbClr>
              </a:gs>
              <a:gs pos="35000">
                <a:srgbClr val="FFFFFF">
                  <a:alpha val="76862"/>
                </a:srgbClr>
              </a:gs>
              <a:gs pos="58000">
                <a:schemeClr val="lt1"/>
              </a:gs>
              <a:gs pos="100000">
                <a:schemeClr val="lt1"/>
              </a:gs>
            </a:gsLst>
            <a:lin ang="10800025"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16" name="Google Shape;216;gf9e14020c1_0_23"/>
          <p:cNvSpPr/>
          <p:nvPr/>
        </p:nvSpPr>
        <p:spPr>
          <a:xfrm rot="5400000">
            <a:off x="1324653" y="1211718"/>
            <a:ext cx="146400" cy="1097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pic>
        <p:nvPicPr>
          <p:cNvPr id="217" name="Google Shape;217;gf9e14020c1_0_23"/>
          <p:cNvPicPr preferRelativeResize="0"/>
          <p:nvPr/>
        </p:nvPicPr>
        <p:blipFill rotWithShape="1">
          <a:blip r:embed="rId3">
            <a:alphaModFix/>
          </a:blip>
          <a:srcRect b="0" l="31511" r="0" t="0"/>
          <a:stretch/>
        </p:blipFill>
        <p:spPr>
          <a:xfrm>
            <a:off x="10286999" y="-19050"/>
            <a:ext cx="14090645" cy="13716002"/>
          </a:xfrm>
          <a:prstGeom prst="rect">
            <a:avLst/>
          </a:prstGeom>
          <a:noFill/>
          <a:ln>
            <a:noFill/>
          </a:ln>
        </p:spPr>
      </p:pic>
      <p:pic>
        <p:nvPicPr>
          <p:cNvPr id="218" name="Google Shape;218;gf9e14020c1_0_23"/>
          <p:cNvPicPr preferRelativeResize="0"/>
          <p:nvPr/>
        </p:nvPicPr>
        <p:blipFill rotWithShape="1">
          <a:blip r:embed="rId4">
            <a:alphaModFix/>
          </a:blip>
          <a:srcRect b="0" l="0" r="0" t="0"/>
          <a:stretch/>
        </p:blipFill>
        <p:spPr>
          <a:xfrm rot="10800000">
            <a:off x="19797" y="-19050"/>
            <a:ext cx="24377650" cy="13716000"/>
          </a:xfrm>
          <a:prstGeom prst="rect">
            <a:avLst/>
          </a:prstGeom>
          <a:noFill/>
          <a:ln>
            <a:noFill/>
          </a:ln>
        </p:spPr>
      </p:pic>
      <p:sp>
        <p:nvSpPr>
          <p:cNvPr id="219" name="Google Shape;219;gf9e14020c1_0_23"/>
          <p:cNvSpPr txBox="1"/>
          <p:nvPr/>
        </p:nvSpPr>
        <p:spPr>
          <a:xfrm>
            <a:off x="1033292" y="4627984"/>
            <a:ext cx="9971100" cy="7035900"/>
          </a:xfrm>
          <a:prstGeom prst="rect">
            <a:avLst/>
          </a:prstGeom>
          <a:noFill/>
          <a:ln>
            <a:noFill/>
          </a:ln>
        </p:spPr>
        <p:txBody>
          <a:bodyPr anchorCtr="0" anchor="t" bIns="45700" lIns="91425" spcFirstLastPara="1" rIns="91425" wrap="square" tIns="45700">
            <a:noAutofit/>
          </a:bodyPr>
          <a:lstStyle/>
          <a:p>
            <a:pPr indent="-685800" lvl="0" marL="685800" marR="0" rtl="0" algn="l">
              <a:lnSpc>
                <a:spcPct val="150000"/>
              </a:lnSpc>
              <a:spcBef>
                <a:spcPts val="0"/>
              </a:spcBef>
              <a:spcAft>
                <a:spcPts val="0"/>
              </a:spcAft>
              <a:buClr>
                <a:srgbClr val="000000"/>
              </a:buClr>
              <a:buSzPts val="4000"/>
              <a:buFont typeface="Arial"/>
              <a:buChar char="•"/>
            </a:pPr>
            <a:r>
              <a:rPr lang="fr-FR" sz="4000">
                <a:latin typeface="Poppins"/>
                <a:ea typeface="Poppins"/>
                <a:cs typeface="Poppins"/>
                <a:sym typeface="Poppins"/>
              </a:rPr>
              <a:t>Rebrand</a:t>
            </a:r>
            <a:endParaRPr sz="4000">
              <a:latin typeface="Poppins"/>
              <a:ea typeface="Poppins"/>
              <a:cs typeface="Poppins"/>
              <a:sym typeface="Poppins"/>
            </a:endParaRPr>
          </a:p>
          <a:p>
            <a:pPr indent="-685800" lvl="0" marL="685800" marR="0" rtl="0" algn="l">
              <a:lnSpc>
                <a:spcPct val="150000"/>
              </a:lnSpc>
              <a:spcBef>
                <a:spcPts val="0"/>
              </a:spcBef>
              <a:spcAft>
                <a:spcPts val="0"/>
              </a:spcAft>
              <a:buSzPts val="4000"/>
              <a:buFont typeface="Poppins"/>
              <a:buChar char="•"/>
            </a:pPr>
            <a:r>
              <a:rPr lang="fr-FR" sz="4000">
                <a:latin typeface="Poppins"/>
                <a:ea typeface="Poppins"/>
                <a:cs typeface="Poppins"/>
                <a:sym typeface="Poppins"/>
              </a:rPr>
              <a:t>Repurposing materials</a:t>
            </a:r>
            <a:endParaRPr sz="4000">
              <a:latin typeface="Poppins"/>
              <a:ea typeface="Poppins"/>
              <a:cs typeface="Poppins"/>
              <a:sym typeface="Poppins"/>
            </a:endParaRPr>
          </a:p>
          <a:p>
            <a:pPr indent="-685800" lvl="0" marL="685800" marR="0" rtl="0" algn="l">
              <a:lnSpc>
                <a:spcPct val="150000"/>
              </a:lnSpc>
              <a:spcBef>
                <a:spcPts val="0"/>
              </a:spcBef>
              <a:spcAft>
                <a:spcPts val="0"/>
              </a:spcAft>
              <a:buSzPts val="4000"/>
              <a:buFont typeface="Poppins"/>
              <a:buChar char="•"/>
            </a:pPr>
            <a:r>
              <a:rPr lang="fr-FR" sz="4000">
                <a:latin typeface="Poppins"/>
                <a:ea typeface="Poppins"/>
                <a:cs typeface="Poppins"/>
                <a:sym typeface="Poppins"/>
              </a:rPr>
              <a:t>IEC materials development</a:t>
            </a:r>
            <a:endParaRPr sz="4000">
              <a:latin typeface="Poppins"/>
              <a:ea typeface="Poppins"/>
              <a:cs typeface="Poppins"/>
              <a:sym typeface="Poppins"/>
            </a:endParaRPr>
          </a:p>
          <a:p>
            <a:pPr indent="-685800" lvl="0" marL="685800" marR="0" rtl="0" algn="l">
              <a:lnSpc>
                <a:spcPct val="150000"/>
              </a:lnSpc>
              <a:spcBef>
                <a:spcPts val="0"/>
              </a:spcBef>
              <a:spcAft>
                <a:spcPts val="0"/>
              </a:spcAft>
              <a:buSzPts val="4000"/>
              <a:buFont typeface="Poppins"/>
              <a:buChar char="•"/>
            </a:pPr>
            <a:r>
              <a:rPr lang="fr-FR" sz="4000">
                <a:latin typeface="Poppins"/>
                <a:ea typeface="Poppins"/>
                <a:cs typeface="Poppins"/>
                <a:sym typeface="Poppins"/>
              </a:rPr>
              <a:t>Exploring new platforms</a:t>
            </a:r>
            <a:endParaRPr sz="4000">
              <a:latin typeface="Poppins"/>
              <a:ea typeface="Poppins"/>
              <a:cs typeface="Poppins"/>
              <a:sym typeface="Poppins"/>
            </a:endParaRPr>
          </a:p>
          <a:p>
            <a:pPr indent="-685800" lvl="0" marL="685800" marR="0" rtl="0" algn="l">
              <a:lnSpc>
                <a:spcPct val="150000"/>
              </a:lnSpc>
              <a:spcBef>
                <a:spcPts val="0"/>
              </a:spcBef>
              <a:spcAft>
                <a:spcPts val="0"/>
              </a:spcAft>
              <a:buSzPts val="4000"/>
              <a:buFont typeface="Poppins"/>
              <a:buChar char="•"/>
            </a:pPr>
            <a:r>
              <a:rPr lang="fr-FR" sz="4000">
                <a:latin typeface="Poppins"/>
                <a:ea typeface="Poppins"/>
                <a:cs typeface="Poppins"/>
                <a:sym typeface="Poppins"/>
              </a:rPr>
              <a:t>Focusing on specific platforms</a:t>
            </a:r>
            <a:endParaRPr sz="4000">
              <a:latin typeface="Poppins"/>
              <a:ea typeface="Poppins"/>
              <a:cs typeface="Poppins"/>
              <a:sym typeface="Poppins"/>
            </a:endParaRPr>
          </a:p>
        </p:txBody>
      </p:sp>
      <p:sp>
        <p:nvSpPr>
          <p:cNvPr id="220" name="Google Shape;220;gf9e14020c1_0_23"/>
          <p:cNvSpPr txBox="1"/>
          <p:nvPr/>
        </p:nvSpPr>
        <p:spPr>
          <a:xfrm>
            <a:off x="19798" y="1045029"/>
            <a:ext cx="10964700" cy="2877000"/>
          </a:xfrm>
          <a:prstGeom prst="rect">
            <a:avLst/>
          </a:prstGeom>
          <a:noFill/>
          <a:ln>
            <a:noFill/>
          </a:ln>
        </p:spPr>
        <p:txBody>
          <a:bodyPr anchorCtr="0" anchor="b" bIns="45700" lIns="91425" spcFirstLastPara="1" rIns="91425" wrap="square" tIns="45700">
            <a:normAutofit/>
          </a:bodyPr>
          <a:lstStyle/>
          <a:p>
            <a:pPr indent="0" lvl="0" marL="0" marR="0" rtl="0" algn="r">
              <a:lnSpc>
                <a:spcPct val="90000"/>
              </a:lnSpc>
              <a:spcBef>
                <a:spcPts val="0"/>
              </a:spcBef>
              <a:spcAft>
                <a:spcPts val="0"/>
              </a:spcAft>
              <a:buNone/>
            </a:pPr>
            <a:r>
              <a:rPr b="1" lang="fr-FR" sz="4800">
                <a:solidFill>
                  <a:srgbClr val="92D050"/>
                </a:solidFill>
                <a:latin typeface="Poppins"/>
                <a:ea typeface="Poppins"/>
                <a:cs typeface="Poppins"/>
                <a:sym typeface="Poppins"/>
              </a:rPr>
              <a:t>APPROACHES</a:t>
            </a:r>
            <a:endParaRPr b="0" i="0" sz="4800" u="none" cap="none" strike="noStrike">
              <a:solidFill>
                <a:srgbClr val="92D050"/>
              </a:solidFill>
              <a:latin typeface="Poppins"/>
              <a:ea typeface="Poppins"/>
              <a:cs typeface="Poppins"/>
              <a:sym typeface="Poppins"/>
            </a:endParaRPr>
          </a:p>
        </p:txBody>
      </p:sp>
      <p:sp>
        <p:nvSpPr>
          <p:cNvPr id="221" name="Google Shape;221;gf9e14020c1_0_23"/>
          <p:cNvSpPr/>
          <p:nvPr/>
        </p:nvSpPr>
        <p:spPr>
          <a:xfrm flipH="1">
            <a:off x="11200112" y="1332314"/>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0">
                                            <p:txEl>
                                              <p:pRg end="0" st="0"/>
                                            </p:txEl>
                                          </p:spTgt>
                                        </p:tgtEl>
                                        <p:attrNameLst>
                                          <p:attrName>style.visibility</p:attrName>
                                        </p:attrNameLst>
                                      </p:cBhvr>
                                      <p:to>
                                        <p:strVal val="visible"/>
                                      </p:to>
                                    </p:set>
                                    <p:anim calcmode="lin" valueType="num">
                                      <p:cBhvr additive="base">
                                        <p:cTn dur="500"/>
                                        <p:tgtEl>
                                          <p:spTgt spid="22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2014-11-12T21:47:38Z</dcterms:created>
  <dc:creator>CSO Meg</dc:creator>
</cp:coreProperties>
</file>